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5"/>
  </p:notesMasterIdLst>
  <p:sldIdLst>
    <p:sldId id="256" r:id="rId2"/>
    <p:sldId id="258" r:id="rId3"/>
    <p:sldId id="259" r:id="rId4"/>
    <p:sldId id="261" r:id="rId5"/>
    <p:sldId id="299" r:id="rId6"/>
    <p:sldId id="301" r:id="rId7"/>
    <p:sldId id="302" r:id="rId8"/>
    <p:sldId id="303" r:id="rId9"/>
    <p:sldId id="304" r:id="rId10"/>
    <p:sldId id="306" r:id="rId11"/>
    <p:sldId id="305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</p:sldIdLst>
  <p:sldSz cx="9144000" cy="5143500" type="screen16x9"/>
  <p:notesSz cx="6858000" cy="9144000"/>
  <p:embeddedFontLst>
    <p:embeddedFont>
      <p:font typeface="Didact Gothic" panose="020B0604020202020204" charset="0"/>
      <p:regular r:id="rId26"/>
    </p:embeddedFont>
    <p:embeddedFont>
      <p:font typeface="Poppins Medium" panose="020B0604020202020204" charset="0"/>
      <p:regular r:id="rId27"/>
      <p:bold r:id="rId28"/>
      <p:italic r:id="rId29"/>
      <p:boldItalic r:id="rId30"/>
    </p:embeddedFont>
    <p:embeddedFont>
      <p:font typeface="Poppins SemiBold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738"/>
    <a:srgbClr val="7E7E7E"/>
    <a:srgbClr val="565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6A050-5E75-4E88-9FC2-A5075A624D94}" v="212" dt="2021-05-23T09:47:17.178"/>
  </p1510:revLst>
</p1510:revInfo>
</file>

<file path=ppt/tableStyles.xml><?xml version="1.0" encoding="utf-8"?>
<a:tblStyleLst xmlns:a="http://schemas.openxmlformats.org/drawingml/2006/main" def="{E2768815-C990-4426-816A-017DC41AB7E8}">
  <a:tblStyle styleId="{E2768815-C990-4426-816A-017DC41AB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3792" autoAdjust="0"/>
  </p:normalViewPr>
  <p:slideViewPr>
    <p:cSldViewPr snapToGrid="0">
      <p:cViewPr varScale="1">
        <p:scale>
          <a:sx n="150" d="100"/>
          <a:sy n="150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ng" userId="44c7a87fc51416d8" providerId="LiveId" clId="{6006A050-5E75-4E88-9FC2-A5075A624D94}"/>
    <pc:docChg chg="undo redo custSel addSld delSld modSld sldOrd delMainMaster">
      <pc:chgData name="Wong" userId="44c7a87fc51416d8" providerId="LiveId" clId="{6006A050-5E75-4E88-9FC2-A5075A624D94}" dt="2021-05-23T09:49:23.089" v="4517" actId="14100"/>
      <pc:docMkLst>
        <pc:docMk/>
      </pc:docMkLst>
      <pc:sldChg chg="addSp delSp modSp mod">
        <pc:chgData name="Wong" userId="44c7a87fc51416d8" providerId="LiveId" clId="{6006A050-5E75-4E88-9FC2-A5075A624D94}" dt="2021-05-23T09:49:23.089" v="4517" actId="14100"/>
        <pc:sldMkLst>
          <pc:docMk/>
          <pc:sldMk cId="0" sldId="256"/>
        </pc:sldMkLst>
        <pc:spChg chg="add del mod">
          <ac:chgData name="Wong" userId="44c7a87fc51416d8" providerId="LiveId" clId="{6006A050-5E75-4E88-9FC2-A5075A624D94}" dt="2021-05-23T07:30:26.125" v="129"/>
          <ac:spMkLst>
            <pc:docMk/>
            <pc:sldMk cId="0" sldId="256"/>
            <ac:spMk id="16" creationId="{9421E6BB-2540-4D40-A6A1-6F6D2033C32E}"/>
          </ac:spMkLst>
        </pc:spChg>
        <pc:spChg chg="mod">
          <ac:chgData name="Wong" userId="44c7a87fc51416d8" providerId="LiveId" clId="{6006A050-5E75-4E88-9FC2-A5075A624D94}" dt="2021-05-23T07:28:54.595" v="47" actId="404"/>
          <ac:spMkLst>
            <pc:docMk/>
            <pc:sldMk cId="0" sldId="256"/>
            <ac:spMk id="125" creationId="{00000000-0000-0000-0000-000000000000}"/>
          </ac:spMkLst>
        </pc:spChg>
        <pc:spChg chg="mod">
          <ac:chgData name="Wong" userId="44c7a87fc51416d8" providerId="LiveId" clId="{6006A050-5E75-4E88-9FC2-A5075A624D94}" dt="2021-05-23T07:29:44.141" v="125" actId="20577"/>
          <ac:spMkLst>
            <pc:docMk/>
            <pc:sldMk cId="0" sldId="256"/>
            <ac:spMk id="126" creationId="{00000000-0000-0000-0000-000000000000}"/>
          </ac:spMkLst>
        </pc:spChg>
        <pc:spChg chg="mod">
          <ac:chgData name="Wong" userId="44c7a87fc51416d8" providerId="LiveId" clId="{6006A050-5E75-4E88-9FC2-A5075A624D94}" dt="2021-05-23T07:29:20.019" v="76" actId="20577"/>
          <ac:spMkLst>
            <pc:docMk/>
            <pc:sldMk cId="0" sldId="256"/>
            <ac:spMk id="137" creationId="{00000000-0000-0000-0000-000000000000}"/>
          </ac:spMkLst>
        </pc:spChg>
        <pc:spChg chg="del">
          <ac:chgData name="Wong" userId="44c7a87fc51416d8" providerId="LiveId" clId="{6006A050-5E75-4E88-9FC2-A5075A624D94}" dt="2021-05-23T07:29:16.591" v="68" actId="478"/>
          <ac:spMkLst>
            <pc:docMk/>
            <pc:sldMk cId="0" sldId="256"/>
            <ac:spMk id="138" creationId="{00000000-0000-0000-0000-000000000000}"/>
          </ac:spMkLst>
        </pc:spChg>
        <pc:grpChg chg="mod">
          <ac:chgData name="Wong" userId="44c7a87fc51416d8" providerId="LiveId" clId="{6006A050-5E75-4E88-9FC2-A5075A624D94}" dt="2021-05-23T09:49:23.089" v="4517" actId="14100"/>
          <ac:grpSpMkLst>
            <pc:docMk/>
            <pc:sldMk cId="0" sldId="256"/>
            <ac:grpSpMk id="134" creationId="{00000000-0000-0000-0000-000000000000}"/>
          </ac:grpSpMkLst>
        </pc:grpChg>
      </pc:sldChg>
      <pc:sldChg chg="del">
        <pc:chgData name="Wong" userId="44c7a87fc51416d8" providerId="LiveId" clId="{6006A050-5E75-4E88-9FC2-A5075A624D94}" dt="2021-05-23T07:30:31.357" v="130" actId="47"/>
        <pc:sldMkLst>
          <pc:docMk/>
          <pc:sldMk cId="0" sldId="257"/>
        </pc:sldMkLst>
      </pc:sldChg>
      <pc:sldChg chg="modSp mod">
        <pc:chgData name="Wong" userId="44c7a87fc51416d8" providerId="LiveId" clId="{6006A050-5E75-4E88-9FC2-A5075A624D94}" dt="2021-05-23T09:16:53.736" v="3562" actId="20577"/>
        <pc:sldMkLst>
          <pc:docMk/>
          <pc:sldMk cId="0" sldId="258"/>
        </pc:sldMkLst>
        <pc:spChg chg="mod">
          <ac:chgData name="Wong" userId="44c7a87fc51416d8" providerId="LiveId" clId="{6006A050-5E75-4E88-9FC2-A5075A624D94}" dt="2021-05-23T09:02:13.001" v="2896" actId="20577"/>
          <ac:spMkLst>
            <pc:docMk/>
            <pc:sldMk cId="0" sldId="258"/>
            <ac:spMk id="166" creationId="{00000000-0000-0000-0000-000000000000}"/>
          </ac:spMkLst>
        </pc:spChg>
        <pc:spChg chg="mod">
          <ac:chgData name="Wong" userId="44c7a87fc51416d8" providerId="LiveId" clId="{6006A050-5E75-4E88-9FC2-A5075A624D94}" dt="2021-05-23T09:16:53.736" v="3562" actId="20577"/>
          <ac:spMkLst>
            <pc:docMk/>
            <pc:sldMk cId="0" sldId="258"/>
            <ac:spMk id="167" creationId="{00000000-0000-0000-0000-000000000000}"/>
          </ac:spMkLst>
        </pc:spChg>
        <pc:spChg chg="mod">
          <ac:chgData name="Wong" userId="44c7a87fc51416d8" providerId="LiveId" clId="{6006A050-5E75-4E88-9FC2-A5075A624D94}" dt="2021-05-23T09:16:20.046" v="3501" actId="20577"/>
          <ac:spMkLst>
            <pc:docMk/>
            <pc:sldMk cId="0" sldId="258"/>
            <ac:spMk id="168" creationId="{00000000-0000-0000-0000-000000000000}"/>
          </ac:spMkLst>
        </pc:spChg>
        <pc:spChg chg="mod">
          <ac:chgData name="Wong" userId="44c7a87fc51416d8" providerId="LiveId" clId="{6006A050-5E75-4E88-9FC2-A5075A624D94}" dt="2021-05-23T09:16:52.884" v="3561" actId="20577"/>
          <ac:spMkLst>
            <pc:docMk/>
            <pc:sldMk cId="0" sldId="258"/>
            <ac:spMk id="169" creationId="{00000000-0000-0000-0000-000000000000}"/>
          </ac:spMkLst>
        </pc:spChg>
        <pc:spChg chg="mod">
          <ac:chgData name="Wong" userId="44c7a87fc51416d8" providerId="LiveId" clId="{6006A050-5E75-4E88-9FC2-A5075A624D94}" dt="2021-05-23T08:13:31.916" v="1930" actId="20577"/>
          <ac:spMkLst>
            <pc:docMk/>
            <pc:sldMk cId="0" sldId="258"/>
            <ac:spMk id="170" creationId="{00000000-0000-0000-0000-000000000000}"/>
          </ac:spMkLst>
        </pc:spChg>
        <pc:spChg chg="mod">
          <ac:chgData name="Wong" userId="44c7a87fc51416d8" providerId="LiveId" clId="{6006A050-5E75-4E88-9FC2-A5075A624D94}" dt="2021-05-23T08:13:37.948" v="1931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Wong" userId="44c7a87fc51416d8" providerId="LiveId" clId="{6006A050-5E75-4E88-9FC2-A5075A624D94}" dt="2021-05-23T09:01:43.082" v="2880" actId="404"/>
          <ac:spMkLst>
            <pc:docMk/>
            <pc:sldMk cId="0" sldId="258"/>
            <ac:spMk id="172" creationId="{00000000-0000-0000-0000-000000000000}"/>
          </ac:spMkLst>
        </pc:spChg>
        <pc:spChg chg="mod">
          <ac:chgData name="Wong" userId="44c7a87fc51416d8" providerId="LiveId" clId="{6006A050-5E75-4E88-9FC2-A5075A624D94}" dt="2021-05-23T09:02:05.136" v="2888" actId="1035"/>
          <ac:spMkLst>
            <pc:docMk/>
            <pc:sldMk cId="0" sldId="258"/>
            <ac:spMk id="173" creationId="{00000000-0000-0000-0000-000000000000}"/>
          </ac:spMkLst>
        </pc:spChg>
      </pc:sldChg>
      <pc:sldChg chg="addSp modSp mod">
        <pc:chgData name="Wong" userId="44c7a87fc51416d8" providerId="LiveId" clId="{6006A050-5E75-4E88-9FC2-A5075A624D94}" dt="2021-05-23T07:38:09.592" v="283" actId="20577"/>
        <pc:sldMkLst>
          <pc:docMk/>
          <pc:sldMk cId="0" sldId="259"/>
        </pc:sldMkLst>
        <pc:spChg chg="add mod">
          <ac:chgData name="Wong" userId="44c7a87fc51416d8" providerId="LiveId" clId="{6006A050-5E75-4E88-9FC2-A5075A624D94}" dt="2021-05-23T07:35:10.962" v="246" actId="1035"/>
          <ac:spMkLst>
            <pc:docMk/>
            <pc:sldMk cId="0" sldId="259"/>
            <ac:spMk id="8" creationId="{6EEE4EC3-3165-47BE-AA42-A00F49808262}"/>
          </ac:spMkLst>
        </pc:spChg>
        <pc:spChg chg="add mod">
          <ac:chgData name="Wong" userId="44c7a87fc51416d8" providerId="LiveId" clId="{6006A050-5E75-4E88-9FC2-A5075A624D94}" dt="2021-05-23T07:38:09.592" v="283" actId="20577"/>
          <ac:spMkLst>
            <pc:docMk/>
            <pc:sldMk cId="0" sldId="259"/>
            <ac:spMk id="10" creationId="{E15B490E-F0B1-41D7-87B1-6F86ACB24A66}"/>
          </ac:spMkLst>
        </pc:spChg>
        <pc:spChg chg="mod">
          <ac:chgData name="Wong" userId="44c7a87fc51416d8" providerId="LiveId" clId="{6006A050-5E75-4E88-9FC2-A5075A624D94}" dt="2021-05-23T07:35:07.217" v="228" actId="1035"/>
          <ac:spMkLst>
            <pc:docMk/>
            <pc:sldMk cId="0" sldId="259"/>
            <ac:spMk id="189" creationId="{00000000-0000-0000-0000-000000000000}"/>
          </ac:spMkLst>
        </pc:spChg>
        <pc:spChg chg="mod">
          <ac:chgData name="Wong" userId="44c7a87fc51416d8" providerId="LiveId" clId="{6006A050-5E75-4E88-9FC2-A5075A624D94}" dt="2021-05-23T07:36:53.245" v="271" actId="207"/>
          <ac:spMkLst>
            <pc:docMk/>
            <pc:sldMk cId="0" sldId="259"/>
            <ac:spMk id="190" creationId="{00000000-0000-0000-0000-000000000000}"/>
          </ac:spMkLst>
        </pc:spChg>
      </pc:sldChg>
      <pc:sldChg chg="del ord">
        <pc:chgData name="Wong" userId="44c7a87fc51416d8" providerId="LiveId" clId="{6006A050-5E75-4E88-9FC2-A5075A624D94}" dt="2021-05-23T09:49:08.536" v="4515" actId="47"/>
        <pc:sldMkLst>
          <pc:docMk/>
          <pc:sldMk cId="0" sldId="260"/>
        </pc:sldMkLst>
      </pc:sldChg>
      <pc:sldChg chg="modSp mod">
        <pc:chgData name="Wong" userId="44c7a87fc51416d8" providerId="LiveId" clId="{6006A050-5E75-4E88-9FC2-A5075A624D94}" dt="2021-05-23T07:39:57.863" v="466" actId="20577"/>
        <pc:sldMkLst>
          <pc:docMk/>
          <pc:sldMk cId="0" sldId="261"/>
        </pc:sldMkLst>
        <pc:spChg chg="mod">
          <ac:chgData name="Wong" userId="44c7a87fc51416d8" providerId="LiveId" clId="{6006A050-5E75-4E88-9FC2-A5075A624D94}" dt="2021-05-23T07:39:21.584" v="319" actId="20577"/>
          <ac:spMkLst>
            <pc:docMk/>
            <pc:sldMk cId="0" sldId="261"/>
            <ac:spMk id="216" creationId="{00000000-0000-0000-0000-000000000000}"/>
          </ac:spMkLst>
        </pc:spChg>
        <pc:spChg chg="mod">
          <ac:chgData name="Wong" userId="44c7a87fc51416d8" providerId="LiveId" clId="{6006A050-5E75-4E88-9FC2-A5075A624D94}" dt="2021-05-23T07:39:57.863" v="466" actId="20577"/>
          <ac:spMkLst>
            <pc:docMk/>
            <pc:sldMk cId="0" sldId="261"/>
            <ac:spMk id="217" creationId="{00000000-0000-0000-0000-000000000000}"/>
          </ac:spMkLst>
        </pc:spChg>
      </pc:sldChg>
      <pc:sldChg chg="add del ord">
        <pc:chgData name="Wong" userId="44c7a87fc51416d8" providerId="LiveId" clId="{6006A050-5E75-4E88-9FC2-A5075A624D94}" dt="2021-05-23T09:48:51.439" v="4479" actId="47"/>
        <pc:sldMkLst>
          <pc:docMk/>
          <pc:sldMk cId="0" sldId="262"/>
        </pc:sldMkLst>
      </pc:sldChg>
      <pc:sldChg chg="del">
        <pc:chgData name="Wong" userId="44c7a87fc51416d8" providerId="LiveId" clId="{6006A050-5E75-4E88-9FC2-A5075A624D94}" dt="2021-05-23T09:48:48.649" v="4478" actId="47"/>
        <pc:sldMkLst>
          <pc:docMk/>
          <pc:sldMk cId="0" sldId="263"/>
        </pc:sldMkLst>
      </pc:sldChg>
      <pc:sldChg chg="del">
        <pc:chgData name="Wong" userId="44c7a87fc51416d8" providerId="LiveId" clId="{6006A050-5E75-4E88-9FC2-A5075A624D94}" dt="2021-05-23T09:48:52.627" v="4480" actId="47"/>
        <pc:sldMkLst>
          <pc:docMk/>
          <pc:sldMk cId="0" sldId="264"/>
        </pc:sldMkLst>
      </pc:sldChg>
      <pc:sldChg chg="del">
        <pc:chgData name="Wong" userId="44c7a87fc51416d8" providerId="LiveId" clId="{6006A050-5E75-4E88-9FC2-A5075A624D94}" dt="2021-05-23T09:48:53.379" v="4481" actId="47"/>
        <pc:sldMkLst>
          <pc:docMk/>
          <pc:sldMk cId="0" sldId="265"/>
        </pc:sldMkLst>
      </pc:sldChg>
      <pc:sldChg chg="del">
        <pc:chgData name="Wong" userId="44c7a87fc51416d8" providerId="LiveId" clId="{6006A050-5E75-4E88-9FC2-A5075A624D94}" dt="2021-05-23T09:48:53.982" v="4482" actId="47"/>
        <pc:sldMkLst>
          <pc:docMk/>
          <pc:sldMk cId="0" sldId="266"/>
        </pc:sldMkLst>
      </pc:sldChg>
      <pc:sldChg chg="del">
        <pc:chgData name="Wong" userId="44c7a87fc51416d8" providerId="LiveId" clId="{6006A050-5E75-4E88-9FC2-A5075A624D94}" dt="2021-05-23T09:48:55.018" v="4483" actId="47"/>
        <pc:sldMkLst>
          <pc:docMk/>
          <pc:sldMk cId="0" sldId="267"/>
        </pc:sldMkLst>
      </pc:sldChg>
      <pc:sldChg chg="del">
        <pc:chgData name="Wong" userId="44c7a87fc51416d8" providerId="LiveId" clId="{6006A050-5E75-4E88-9FC2-A5075A624D94}" dt="2021-05-23T09:48:55.194" v="4484" actId="47"/>
        <pc:sldMkLst>
          <pc:docMk/>
          <pc:sldMk cId="0" sldId="268"/>
        </pc:sldMkLst>
      </pc:sldChg>
      <pc:sldChg chg="del">
        <pc:chgData name="Wong" userId="44c7a87fc51416d8" providerId="LiveId" clId="{6006A050-5E75-4E88-9FC2-A5075A624D94}" dt="2021-05-23T09:48:55.361" v="4485" actId="47"/>
        <pc:sldMkLst>
          <pc:docMk/>
          <pc:sldMk cId="0" sldId="269"/>
        </pc:sldMkLst>
      </pc:sldChg>
      <pc:sldChg chg="del">
        <pc:chgData name="Wong" userId="44c7a87fc51416d8" providerId="LiveId" clId="{6006A050-5E75-4E88-9FC2-A5075A624D94}" dt="2021-05-23T09:48:55.540" v="4486" actId="47"/>
        <pc:sldMkLst>
          <pc:docMk/>
          <pc:sldMk cId="0" sldId="270"/>
        </pc:sldMkLst>
      </pc:sldChg>
      <pc:sldChg chg="del">
        <pc:chgData name="Wong" userId="44c7a87fc51416d8" providerId="LiveId" clId="{6006A050-5E75-4E88-9FC2-A5075A624D94}" dt="2021-05-23T09:48:55.719" v="4487" actId="47"/>
        <pc:sldMkLst>
          <pc:docMk/>
          <pc:sldMk cId="0" sldId="271"/>
        </pc:sldMkLst>
      </pc:sldChg>
      <pc:sldChg chg="del">
        <pc:chgData name="Wong" userId="44c7a87fc51416d8" providerId="LiveId" clId="{6006A050-5E75-4E88-9FC2-A5075A624D94}" dt="2021-05-23T09:48:55.887" v="4488" actId="47"/>
        <pc:sldMkLst>
          <pc:docMk/>
          <pc:sldMk cId="0" sldId="272"/>
        </pc:sldMkLst>
      </pc:sldChg>
      <pc:sldChg chg="del">
        <pc:chgData name="Wong" userId="44c7a87fc51416d8" providerId="LiveId" clId="{6006A050-5E75-4E88-9FC2-A5075A624D94}" dt="2021-05-23T09:48:56.078" v="4489" actId="47"/>
        <pc:sldMkLst>
          <pc:docMk/>
          <pc:sldMk cId="0" sldId="273"/>
        </pc:sldMkLst>
      </pc:sldChg>
      <pc:sldChg chg="del">
        <pc:chgData name="Wong" userId="44c7a87fc51416d8" providerId="LiveId" clId="{6006A050-5E75-4E88-9FC2-A5075A624D94}" dt="2021-05-23T09:48:56.291" v="4490" actId="47"/>
        <pc:sldMkLst>
          <pc:docMk/>
          <pc:sldMk cId="0" sldId="274"/>
        </pc:sldMkLst>
      </pc:sldChg>
      <pc:sldChg chg="del">
        <pc:chgData name="Wong" userId="44c7a87fc51416d8" providerId="LiveId" clId="{6006A050-5E75-4E88-9FC2-A5075A624D94}" dt="2021-05-23T09:48:56.494" v="4491" actId="47"/>
        <pc:sldMkLst>
          <pc:docMk/>
          <pc:sldMk cId="0" sldId="275"/>
        </pc:sldMkLst>
      </pc:sldChg>
      <pc:sldChg chg="del">
        <pc:chgData name="Wong" userId="44c7a87fc51416d8" providerId="LiveId" clId="{6006A050-5E75-4E88-9FC2-A5075A624D94}" dt="2021-05-23T09:48:56.680" v="4492" actId="47"/>
        <pc:sldMkLst>
          <pc:docMk/>
          <pc:sldMk cId="0" sldId="276"/>
        </pc:sldMkLst>
      </pc:sldChg>
      <pc:sldChg chg="del">
        <pc:chgData name="Wong" userId="44c7a87fc51416d8" providerId="LiveId" clId="{6006A050-5E75-4E88-9FC2-A5075A624D94}" dt="2021-05-23T09:48:56.879" v="4493" actId="47"/>
        <pc:sldMkLst>
          <pc:docMk/>
          <pc:sldMk cId="0" sldId="277"/>
        </pc:sldMkLst>
      </pc:sldChg>
      <pc:sldChg chg="del">
        <pc:chgData name="Wong" userId="44c7a87fc51416d8" providerId="LiveId" clId="{6006A050-5E75-4E88-9FC2-A5075A624D94}" dt="2021-05-23T09:48:57.121" v="4494" actId="47"/>
        <pc:sldMkLst>
          <pc:docMk/>
          <pc:sldMk cId="0" sldId="278"/>
        </pc:sldMkLst>
      </pc:sldChg>
      <pc:sldChg chg="del">
        <pc:chgData name="Wong" userId="44c7a87fc51416d8" providerId="LiveId" clId="{6006A050-5E75-4E88-9FC2-A5075A624D94}" dt="2021-05-23T09:48:57.492" v="4495" actId="47"/>
        <pc:sldMkLst>
          <pc:docMk/>
          <pc:sldMk cId="0" sldId="279"/>
        </pc:sldMkLst>
      </pc:sldChg>
      <pc:sldChg chg="del">
        <pc:chgData name="Wong" userId="44c7a87fc51416d8" providerId="LiveId" clId="{6006A050-5E75-4E88-9FC2-A5075A624D94}" dt="2021-05-23T09:48:57.652" v="4496" actId="47"/>
        <pc:sldMkLst>
          <pc:docMk/>
          <pc:sldMk cId="0" sldId="280"/>
        </pc:sldMkLst>
      </pc:sldChg>
      <pc:sldChg chg="del">
        <pc:chgData name="Wong" userId="44c7a87fc51416d8" providerId="LiveId" clId="{6006A050-5E75-4E88-9FC2-A5075A624D94}" dt="2021-05-23T09:48:57.841" v="4497" actId="47"/>
        <pc:sldMkLst>
          <pc:docMk/>
          <pc:sldMk cId="0" sldId="281"/>
        </pc:sldMkLst>
      </pc:sldChg>
      <pc:sldChg chg="del">
        <pc:chgData name="Wong" userId="44c7a87fc51416d8" providerId="LiveId" clId="{6006A050-5E75-4E88-9FC2-A5075A624D94}" dt="2021-05-23T09:48:58.040" v="4498" actId="47"/>
        <pc:sldMkLst>
          <pc:docMk/>
          <pc:sldMk cId="0" sldId="282"/>
        </pc:sldMkLst>
      </pc:sldChg>
      <pc:sldChg chg="del">
        <pc:chgData name="Wong" userId="44c7a87fc51416d8" providerId="LiveId" clId="{6006A050-5E75-4E88-9FC2-A5075A624D94}" dt="2021-05-23T09:48:58.947" v="4499" actId="47"/>
        <pc:sldMkLst>
          <pc:docMk/>
          <pc:sldMk cId="0" sldId="283"/>
        </pc:sldMkLst>
      </pc:sldChg>
      <pc:sldChg chg="del">
        <pc:chgData name="Wong" userId="44c7a87fc51416d8" providerId="LiveId" clId="{6006A050-5E75-4E88-9FC2-A5075A624D94}" dt="2021-05-23T09:48:59.140" v="4500" actId="47"/>
        <pc:sldMkLst>
          <pc:docMk/>
          <pc:sldMk cId="0" sldId="284"/>
        </pc:sldMkLst>
      </pc:sldChg>
      <pc:sldChg chg="del">
        <pc:chgData name="Wong" userId="44c7a87fc51416d8" providerId="LiveId" clId="{6006A050-5E75-4E88-9FC2-A5075A624D94}" dt="2021-05-23T09:49:00.003" v="4501" actId="47"/>
        <pc:sldMkLst>
          <pc:docMk/>
          <pc:sldMk cId="0" sldId="285"/>
        </pc:sldMkLst>
      </pc:sldChg>
      <pc:sldChg chg="del">
        <pc:chgData name="Wong" userId="44c7a87fc51416d8" providerId="LiveId" clId="{6006A050-5E75-4E88-9FC2-A5075A624D94}" dt="2021-05-23T09:49:00.697" v="4502" actId="47"/>
        <pc:sldMkLst>
          <pc:docMk/>
          <pc:sldMk cId="0" sldId="286"/>
        </pc:sldMkLst>
      </pc:sldChg>
      <pc:sldChg chg="del">
        <pc:chgData name="Wong" userId="44c7a87fc51416d8" providerId="LiveId" clId="{6006A050-5E75-4E88-9FC2-A5075A624D94}" dt="2021-05-23T09:49:01.047" v="4503" actId="47"/>
        <pc:sldMkLst>
          <pc:docMk/>
          <pc:sldMk cId="0" sldId="287"/>
        </pc:sldMkLst>
      </pc:sldChg>
      <pc:sldChg chg="del">
        <pc:chgData name="Wong" userId="44c7a87fc51416d8" providerId="LiveId" clId="{6006A050-5E75-4E88-9FC2-A5075A624D94}" dt="2021-05-23T09:49:03.598" v="4504" actId="47"/>
        <pc:sldMkLst>
          <pc:docMk/>
          <pc:sldMk cId="0" sldId="288"/>
        </pc:sldMkLst>
      </pc:sldChg>
      <pc:sldChg chg="del">
        <pc:chgData name="Wong" userId="44c7a87fc51416d8" providerId="LiveId" clId="{6006A050-5E75-4E88-9FC2-A5075A624D94}" dt="2021-05-23T09:49:03.829" v="4505" actId="47"/>
        <pc:sldMkLst>
          <pc:docMk/>
          <pc:sldMk cId="0" sldId="289"/>
        </pc:sldMkLst>
      </pc:sldChg>
      <pc:sldChg chg="del">
        <pc:chgData name="Wong" userId="44c7a87fc51416d8" providerId="LiveId" clId="{6006A050-5E75-4E88-9FC2-A5075A624D94}" dt="2021-05-23T09:49:04.137" v="4506" actId="47"/>
        <pc:sldMkLst>
          <pc:docMk/>
          <pc:sldMk cId="0" sldId="290"/>
        </pc:sldMkLst>
      </pc:sldChg>
      <pc:sldChg chg="del">
        <pc:chgData name="Wong" userId="44c7a87fc51416d8" providerId="LiveId" clId="{6006A050-5E75-4E88-9FC2-A5075A624D94}" dt="2021-05-23T09:49:04.600" v="4507" actId="47"/>
        <pc:sldMkLst>
          <pc:docMk/>
          <pc:sldMk cId="0" sldId="291"/>
        </pc:sldMkLst>
      </pc:sldChg>
      <pc:sldChg chg="del">
        <pc:chgData name="Wong" userId="44c7a87fc51416d8" providerId="LiveId" clId="{6006A050-5E75-4E88-9FC2-A5075A624D94}" dt="2021-05-23T09:49:05.025" v="4508" actId="47"/>
        <pc:sldMkLst>
          <pc:docMk/>
          <pc:sldMk cId="0" sldId="292"/>
        </pc:sldMkLst>
      </pc:sldChg>
      <pc:sldChg chg="del">
        <pc:chgData name="Wong" userId="44c7a87fc51416d8" providerId="LiveId" clId="{6006A050-5E75-4E88-9FC2-A5075A624D94}" dt="2021-05-23T09:49:05.457" v="4509" actId="47"/>
        <pc:sldMkLst>
          <pc:docMk/>
          <pc:sldMk cId="0" sldId="293"/>
        </pc:sldMkLst>
      </pc:sldChg>
      <pc:sldChg chg="del">
        <pc:chgData name="Wong" userId="44c7a87fc51416d8" providerId="LiveId" clId="{6006A050-5E75-4E88-9FC2-A5075A624D94}" dt="2021-05-23T09:49:05.847" v="4510" actId="47"/>
        <pc:sldMkLst>
          <pc:docMk/>
          <pc:sldMk cId="0" sldId="294"/>
        </pc:sldMkLst>
      </pc:sldChg>
      <pc:sldChg chg="del">
        <pc:chgData name="Wong" userId="44c7a87fc51416d8" providerId="LiveId" clId="{6006A050-5E75-4E88-9FC2-A5075A624D94}" dt="2021-05-23T09:49:06.235" v="4511" actId="47"/>
        <pc:sldMkLst>
          <pc:docMk/>
          <pc:sldMk cId="0" sldId="295"/>
        </pc:sldMkLst>
      </pc:sldChg>
      <pc:sldChg chg="del">
        <pc:chgData name="Wong" userId="44c7a87fc51416d8" providerId="LiveId" clId="{6006A050-5E75-4E88-9FC2-A5075A624D94}" dt="2021-05-23T09:49:06.604" v="4512" actId="47"/>
        <pc:sldMkLst>
          <pc:docMk/>
          <pc:sldMk cId="0" sldId="296"/>
        </pc:sldMkLst>
      </pc:sldChg>
      <pc:sldChg chg="del">
        <pc:chgData name="Wong" userId="44c7a87fc51416d8" providerId="LiveId" clId="{6006A050-5E75-4E88-9FC2-A5075A624D94}" dt="2021-05-23T09:49:07.031" v="4513" actId="47"/>
        <pc:sldMkLst>
          <pc:docMk/>
          <pc:sldMk cId="0" sldId="297"/>
        </pc:sldMkLst>
      </pc:sldChg>
      <pc:sldChg chg="del">
        <pc:chgData name="Wong" userId="44c7a87fc51416d8" providerId="LiveId" clId="{6006A050-5E75-4E88-9FC2-A5075A624D94}" dt="2021-05-23T09:49:07.921" v="4514" actId="47"/>
        <pc:sldMkLst>
          <pc:docMk/>
          <pc:sldMk cId="0" sldId="298"/>
        </pc:sldMkLst>
      </pc:sldChg>
      <pc:sldChg chg="add del">
        <pc:chgData name="Wong" userId="44c7a87fc51416d8" providerId="LiveId" clId="{6006A050-5E75-4E88-9FC2-A5075A624D94}" dt="2021-05-23T07:40:29.945" v="468"/>
        <pc:sldMkLst>
          <pc:docMk/>
          <pc:sldMk cId="4135108784" sldId="299"/>
        </pc:sldMkLst>
      </pc:sldChg>
      <pc:sldChg chg="addSp delSp modSp add mod">
        <pc:chgData name="Wong" userId="44c7a87fc51416d8" providerId="LiveId" clId="{6006A050-5E75-4E88-9FC2-A5075A624D94}" dt="2021-05-23T08:20:05.684" v="2112" actId="14734"/>
        <pc:sldMkLst>
          <pc:docMk/>
          <pc:sldMk cId="4273595608" sldId="299"/>
        </pc:sldMkLst>
        <pc:spChg chg="add del mod">
          <ac:chgData name="Wong" userId="44c7a87fc51416d8" providerId="LiveId" clId="{6006A050-5E75-4E88-9FC2-A5075A624D94}" dt="2021-05-23T07:40:41.523" v="471" actId="478"/>
          <ac:spMkLst>
            <pc:docMk/>
            <pc:sldMk cId="4273595608" sldId="299"/>
            <ac:spMk id="3" creationId="{EDA5EE3B-70AA-47FA-BB55-D7013909B14B}"/>
          </ac:spMkLst>
        </pc:spChg>
        <pc:spChg chg="add del mod">
          <ac:chgData name="Wong" userId="44c7a87fc51416d8" providerId="LiveId" clId="{6006A050-5E75-4E88-9FC2-A5075A624D94}" dt="2021-05-23T07:40:41.523" v="471" actId="478"/>
          <ac:spMkLst>
            <pc:docMk/>
            <pc:sldMk cId="4273595608" sldId="299"/>
            <ac:spMk id="5" creationId="{2B9AAE86-57AD-47C4-8DCE-6BA5D2FF62DB}"/>
          </ac:spMkLst>
        </pc:spChg>
        <pc:spChg chg="add del mod">
          <ac:chgData name="Wong" userId="44c7a87fc51416d8" providerId="LiveId" clId="{6006A050-5E75-4E88-9FC2-A5075A624D94}" dt="2021-05-23T07:40:41.523" v="471" actId="478"/>
          <ac:spMkLst>
            <pc:docMk/>
            <pc:sldMk cId="4273595608" sldId="299"/>
            <ac:spMk id="7" creationId="{06FFC6AC-09B6-4059-8EE6-4EB9ABF4FFD6}"/>
          </ac:spMkLst>
        </pc:spChg>
        <pc:spChg chg="add del mod">
          <ac:chgData name="Wong" userId="44c7a87fc51416d8" providerId="LiveId" clId="{6006A050-5E75-4E88-9FC2-A5075A624D94}" dt="2021-05-23T07:44:19.218" v="495" actId="478"/>
          <ac:spMkLst>
            <pc:docMk/>
            <pc:sldMk cId="4273595608" sldId="299"/>
            <ac:spMk id="10" creationId="{46C2063E-C9FE-4758-BD32-7BC75DB496C1}"/>
          </ac:spMkLst>
        </pc:spChg>
        <pc:spChg chg="add del mod">
          <ac:chgData name="Wong" userId="44c7a87fc51416d8" providerId="LiveId" clId="{6006A050-5E75-4E88-9FC2-A5075A624D94}" dt="2021-05-23T07:44:21.935" v="497" actId="478"/>
          <ac:spMkLst>
            <pc:docMk/>
            <pc:sldMk cId="4273595608" sldId="299"/>
            <ac:spMk id="12" creationId="{CBAB0739-29B5-4008-882D-3C2FF3E6D157}"/>
          </ac:spMkLst>
        </pc:spChg>
        <pc:spChg chg="add del mod">
          <ac:chgData name="Wong" userId="44c7a87fc51416d8" providerId="LiveId" clId="{6006A050-5E75-4E88-9FC2-A5075A624D94}" dt="2021-05-23T07:44:25.730" v="501" actId="478"/>
          <ac:spMkLst>
            <pc:docMk/>
            <pc:sldMk cId="4273595608" sldId="299"/>
            <ac:spMk id="14" creationId="{36C7E26B-C1DD-40E7-A95D-5B78DFB65839}"/>
          </ac:spMkLst>
        </pc:spChg>
        <pc:spChg chg="add del mod">
          <ac:chgData name="Wong" userId="44c7a87fc51416d8" providerId="LiveId" clId="{6006A050-5E75-4E88-9FC2-A5075A624D94}" dt="2021-05-23T07:44:27.625" v="503" actId="478"/>
          <ac:spMkLst>
            <pc:docMk/>
            <pc:sldMk cId="4273595608" sldId="299"/>
            <ac:spMk id="16" creationId="{188CB806-6A1B-4A1A-AC05-5DAE6DB3B5E0}"/>
          </ac:spMkLst>
        </pc:spChg>
        <pc:spChg chg="mod">
          <ac:chgData name="Wong" userId="44c7a87fc51416d8" providerId="LiveId" clId="{6006A050-5E75-4E88-9FC2-A5075A624D94}" dt="2021-05-23T08:04:05.175" v="1051" actId="20577"/>
          <ac:spMkLst>
            <pc:docMk/>
            <pc:sldMk cId="4273595608" sldId="299"/>
            <ac:spMk id="230" creationId="{00000000-0000-0000-0000-000000000000}"/>
          </ac:spMkLst>
        </pc:spChg>
        <pc:spChg chg="add del">
          <ac:chgData name="Wong" userId="44c7a87fc51416d8" providerId="LiveId" clId="{6006A050-5E75-4E88-9FC2-A5075A624D94}" dt="2021-05-23T07:44:24.267" v="500" actId="478"/>
          <ac:spMkLst>
            <pc:docMk/>
            <pc:sldMk cId="4273595608" sldId="299"/>
            <ac:spMk id="231" creationId="{00000000-0000-0000-0000-000000000000}"/>
          </ac:spMkLst>
        </pc:spChg>
        <pc:spChg chg="del">
          <ac:chgData name="Wong" userId="44c7a87fc51416d8" providerId="LiveId" clId="{6006A050-5E75-4E88-9FC2-A5075A624D94}" dt="2021-05-23T07:44:26.792" v="502" actId="478"/>
          <ac:spMkLst>
            <pc:docMk/>
            <pc:sldMk cId="4273595608" sldId="299"/>
            <ac:spMk id="232" creationId="{00000000-0000-0000-0000-000000000000}"/>
          </ac:spMkLst>
        </pc:spChg>
        <pc:spChg chg="add del">
          <ac:chgData name="Wong" userId="44c7a87fc51416d8" providerId="LiveId" clId="{6006A050-5E75-4E88-9FC2-A5075A624D94}" dt="2021-05-23T07:44:14.899" v="491" actId="478"/>
          <ac:spMkLst>
            <pc:docMk/>
            <pc:sldMk cId="4273595608" sldId="299"/>
            <ac:spMk id="233" creationId="{00000000-0000-0000-0000-000000000000}"/>
          </ac:spMkLst>
        </pc:spChg>
        <pc:spChg chg="add del mod">
          <ac:chgData name="Wong" userId="44c7a87fc51416d8" providerId="LiveId" clId="{6006A050-5E75-4E88-9FC2-A5075A624D94}" dt="2021-05-23T07:44:21.034" v="496" actId="478"/>
          <ac:spMkLst>
            <pc:docMk/>
            <pc:sldMk cId="4273595608" sldId="299"/>
            <ac:spMk id="234" creationId="{00000000-0000-0000-0000-000000000000}"/>
          </ac:spMkLst>
        </pc:spChg>
        <pc:spChg chg="del">
          <ac:chgData name="Wong" userId="44c7a87fc51416d8" providerId="LiveId" clId="{6006A050-5E75-4E88-9FC2-A5075A624D94}" dt="2021-05-23T07:56:08.372" v="832" actId="478"/>
          <ac:spMkLst>
            <pc:docMk/>
            <pc:sldMk cId="4273595608" sldId="299"/>
            <ac:spMk id="254" creationId="{00000000-0000-0000-0000-000000000000}"/>
          </ac:spMkLst>
        </pc:spChg>
        <pc:grpChg chg="add del">
          <ac:chgData name="Wong" userId="44c7a87fc51416d8" providerId="LiveId" clId="{6006A050-5E75-4E88-9FC2-A5075A624D94}" dt="2021-05-23T07:44:16.390" v="493" actId="478"/>
          <ac:grpSpMkLst>
            <pc:docMk/>
            <pc:sldMk cId="4273595608" sldId="299"/>
            <ac:grpSpMk id="235" creationId="{00000000-0000-0000-0000-000000000000}"/>
          </ac:grpSpMkLst>
        </pc:grpChg>
        <pc:grpChg chg="add del">
          <ac:chgData name="Wong" userId="44c7a87fc51416d8" providerId="LiveId" clId="{6006A050-5E75-4E88-9FC2-A5075A624D94}" dt="2021-05-23T07:44:23.278" v="499" actId="478"/>
          <ac:grpSpMkLst>
            <pc:docMk/>
            <pc:sldMk cId="4273595608" sldId="299"/>
            <ac:grpSpMk id="238" creationId="{00000000-0000-0000-0000-000000000000}"/>
          </ac:grpSpMkLst>
        </pc:grpChg>
        <pc:grpChg chg="add del">
          <ac:chgData name="Wong" userId="44c7a87fc51416d8" providerId="LiveId" clId="{6006A050-5E75-4E88-9FC2-A5075A624D94}" dt="2021-05-23T07:44:15.482" v="492" actId="478"/>
          <ac:grpSpMkLst>
            <pc:docMk/>
            <pc:sldMk cId="4273595608" sldId="299"/>
            <ac:grpSpMk id="241" creationId="{00000000-0000-0000-0000-000000000000}"/>
          </ac:grpSpMkLst>
        </pc:grpChg>
        <pc:grpChg chg="add del">
          <ac:chgData name="Wong" userId="44c7a87fc51416d8" providerId="LiveId" clId="{6006A050-5E75-4E88-9FC2-A5075A624D94}" dt="2021-05-23T07:44:22.722" v="498" actId="478"/>
          <ac:grpSpMkLst>
            <pc:docMk/>
            <pc:sldMk cId="4273595608" sldId="299"/>
            <ac:grpSpMk id="244" creationId="{00000000-0000-0000-0000-000000000000}"/>
          </ac:grpSpMkLst>
        </pc:grpChg>
        <pc:grpChg chg="add del">
          <ac:chgData name="Wong" userId="44c7a87fc51416d8" providerId="LiveId" clId="{6006A050-5E75-4E88-9FC2-A5075A624D94}" dt="2021-05-23T07:56:09.915" v="833" actId="478"/>
          <ac:grpSpMkLst>
            <pc:docMk/>
            <pc:sldMk cId="4273595608" sldId="299"/>
            <ac:grpSpMk id="250" creationId="{00000000-0000-0000-0000-000000000000}"/>
          </ac:grpSpMkLst>
        </pc:grpChg>
        <pc:graphicFrameChg chg="add mod modGraphic">
          <ac:chgData name="Wong" userId="44c7a87fc51416d8" providerId="LiveId" clId="{6006A050-5E75-4E88-9FC2-A5075A624D94}" dt="2021-05-23T08:20:05.684" v="2112" actId="14734"/>
          <ac:graphicFrameMkLst>
            <pc:docMk/>
            <pc:sldMk cId="4273595608" sldId="299"/>
            <ac:graphicFrameMk id="8" creationId="{50FBA6A6-B3FA-441F-8424-265C54E48AD0}"/>
          </ac:graphicFrameMkLst>
        </pc:graphicFrameChg>
      </pc:sldChg>
      <pc:sldChg chg="modSp add del mod">
        <pc:chgData name="Wong" userId="44c7a87fc51416d8" providerId="LiveId" clId="{6006A050-5E75-4E88-9FC2-A5075A624D94}" dt="2021-05-23T08:05:31.223" v="1078" actId="47"/>
        <pc:sldMkLst>
          <pc:docMk/>
          <pc:sldMk cId="3775911578" sldId="300"/>
        </pc:sldMkLst>
        <pc:spChg chg="mod">
          <ac:chgData name="Wong" userId="44c7a87fc51416d8" providerId="LiveId" clId="{6006A050-5E75-4E88-9FC2-A5075A624D94}" dt="2021-05-23T08:05:10.057" v="1065" actId="20577"/>
          <ac:spMkLst>
            <pc:docMk/>
            <pc:sldMk cId="3775911578" sldId="300"/>
            <ac:spMk id="230" creationId="{00000000-0000-0000-0000-000000000000}"/>
          </ac:spMkLst>
        </pc:spChg>
      </pc:sldChg>
      <pc:sldChg chg="addSp delSp modSp add mod">
        <pc:chgData name="Wong" userId="44c7a87fc51416d8" providerId="LiveId" clId="{6006A050-5E75-4E88-9FC2-A5075A624D94}" dt="2021-05-23T08:13:19.749" v="1927" actId="255"/>
        <pc:sldMkLst>
          <pc:docMk/>
          <pc:sldMk cId="3879954645" sldId="301"/>
        </pc:sldMkLst>
        <pc:spChg chg="add del mod">
          <ac:chgData name="Wong" userId="44c7a87fc51416d8" providerId="LiveId" clId="{6006A050-5E75-4E88-9FC2-A5075A624D94}" dt="2021-05-23T08:07:54.420" v="1453"/>
          <ac:spMkLst>
            <pc:docMk/>
            <pc:sldMk cId="3879954645" sldId="301"/>
            <ac:spMk id="31" creationId="{20C5517A-6654-4822-8E76-F6BD14C3DDD1}"/>
          </ac:spMkLst>
        </pc:spChg>
        <pc:spChg chg="mod">
          <ac:chgData name="Wong" userId="44c7a87fc51416d8" providerId="LiveId" clId="{6006A050-5E75-4E88-9FC2-A5075A624D94}" dt="2021-05-23T08:08:03.526" v="1454"/>
          <ac:spMkLst>
            <pc:docMk/>
            <pc:sldMk cId="3879954645" sldId="301"/>
            <ac:spMk id="33" creationId="{A680C4B7-B03C-456F-8751-29B0421C1278}"/>
          </ac:spMkLst>
        </pc:spChg>
        <pc:spChg chg="mod">
          <ac:chgData name="Wong" userId="44c7a87fc51416d8" providerId="LiveId" clId="{6006A050-5E75-4E88-9FC2-A5075A624D94}" dt="2021-05-23T08:08:03.526" v="1454"/>
          <ac:spMkLst>
            <pc:docMk/>
            <pc:sldMk cId="3879954645" sldId="301"/>
            <ac:spMk id="34" creationId="{F89023FC-0B40-461F-B99C-82F60AA953C1}"/>
          </ac:spMkLst>
        </pc:spChg>
        <pc:spChg chg="mod">
          <ac:chgData name="Wong" userId="44c7a87fc51416d8" providerId="LiveId" clId="{6006A050-5E75-4E88-9FC2-A5075A624D94}" dt="2021-05-23T08:08:03.526" v="1454"/>
          <ac:spMkLst>
            <pc:docMk/>
            <pc:sldMk cId="3879954645" sldId="301"/>
            <ac:spMk id="36" creationId="{25A852C9-6637-4B9B-BDC0-5A10E19F60EC}"/>
          </ac:spMkLst>
        </pc:spChg>
        <pc:spChg chg="mod">
          <ac:chgData name="Wong" userId="44c7a87fc51416d8" providerId="LiveId" clId="{6006A050-5E75-4E88-9FC2-A5075A624D94}" dt="2021-05-23T08:08:03.526" v="1454"/>
          <ac:spMkLst>
            <pc:docMk/>
            <pc:sldMk cId="3879954645" sldId="301"/>
            <ac:spMk id="37" creationId="{02BC0871-651F-4C08-B129-76055F95C81D}"/>
          </ac:spMkLst>
        </pc:spChg>
        <pc:spChg chg="add mod">
          <ac:chgData name="Wong" userId="44c7a87fc51416d8" providerId="LiveId" clId="{6006A050-5E75-4E88-9FC2-A5075A624D94}" dt="2021-05-23T08:12:45.227" v="1912" actId="1038"/>
          <ac:spMkLst>
            <pc:docMk/>
            <pc:sldMk cId="3879954645" sldId="301"/>
            <ac:spMk id="39" creationId="{547BB587-2922-4825-90CE-15B092025C34}"/>
          </ac:spMkLst>
        </pc:spChg>
        <pc:spChg chg="add mod">
          <ac:chgData name="Wong" userId="44c7a87fc51416d8" providerId="LiveId" clId="{6006A050-5E75-4E88-9FC2-A5075A624D94}" dt="2021-05-23T08:12:45.227" v="1912" actId="1038"/>
          <ac:spMkLst>
            <pc:docMk/>
            <pc:sldMk cId="3879954645" sldId="301"/>
            <ac:spMk id="40" creationId="{21A4F186-2752-4CCC-AE70-3D83157527A6}"/>
          </ac:spMkLst>
        </pc:spChg>
        <pc:spChg chg="mod">
          <ac:chgData name="Wong" userId="44c7a87fc51416d8" providerId="LiveId" clId="{6006A050-5E75-4E88-9FC2-A5075A624D94}" dt="2021-05-23T08:05:26.788" v="1077" actId="20577"/>
          <ac:spMkLst>
            <pc:docMk/>
            <pc:sldMk cId="3879954645" sldId="301"/>
            <ac:spMk id="268" creationId="{00000000-0000-0000-0000-000000000000}"/>
          </ac:spMkLst>
        </pc:spChg>
        <pc:spChg chg="mod">
          <ac:chgData name="Wong" userId="44c7a87fc51416d8" providerId="LiveId" clId="{6006A050-5E75-4E88-9FC2-A5075A624D94}" dt="2021-05-23T08:13:19.749" v="1927" actId="255"/>
          <ac:spMkLst>
            <pc:docMk/>
            <pc:sldMk cId="3879954645" sldId="301"/>
            <ac:spMk id="269" creationId="{00000000-0000-0000-0000-000000000000}"/>
          </ac:spMkLst>
        </pc:spChg>
        <pc:spChg chg="mod">
          <ac:chgData name="Wong" userId="44c7a87fc51416d8" providerId="LiveId" clId="{6006A050-5E75-4E88-9FC2-A5075A624D94}" dt="2021-05-23T08:12:45.227" v="1912" actId="1038"/>
          <ac:spMkLst>
            <pc:docMk/>
            <pc:sldMk cId="3879954645" sldId="301"/>
            <ac:spMk id="270" creationId="{00000000-0000-0000-0000-000000000000}"/>
          </ac:spMkLst>
        </pc:spChg>
        <pc:spChg chg="mod">
          <ac:chgData name="Wong" userId="44c7a87fc51416d8" providerId="LiveId" clId="{6006A050-5E75-4E88-9FC2-A5075A624D94}" dt="2021-05-23T08:12:55.293" v="1919" actId="1037"/>
          <ac:spMkLst>
            <pc:docMk/>
            <pc:sldMk cId="3879954645" sldId="301"/>
            <ac:spMk id="271" creationId="{00000000-0000-0000-0000-000000000000}"/>
          </ac:spMkLst>
        </pc:spChg>
        <pc:spChg chg="mod">
          <ac:chgData name="Wong" userId="44c7a87fc51416d8" providerId="LiveId" clId="{6006A050-5E75-4E88-9FC2-A5075A624D94}" dt="2021-05-23T08:12:55.293" v="1919" actId="1037"/>
          <ac:spMkLst>
            <pc:docMk/>
            <pc:sldMk cId="3879954645" sldId="301"/>
            <ac:spMk id="272" creationId="{00000000-0000-0000-0000-000000000000}"/>
          </ac:spMkLst>
        </pc:spChg>
        <pc:spChg chg="mod">
          <ac:chgData name="Wong" userId="44c7a87fc51416d8" providerId="LiveId" clId="{6006A050-5E75-4E88-9FC2-A5075A624D94}" dt="2021-05-23T08:13:03.741" v="1925" actId="1037"/>
          <ac:spMkLst>
            <pc:docMk/>
            <pc:sldMk cId="3879954645" sldId="301"/>
            <ac:spMk id="273" creationId="{00000000-0000-0000-0000-000000000000}"/>
          </ac:spMkLst>
        </pc:spChg>
        <pc:spChg chg="mod">
          <ac:chgData name="Wong" userId="44c7a87fc51416d8" providerId="LiveId" clId="{6006A050-5E75-4E88-9FC2-A5075A624D94}" dt="2021-05-23T08:13:03.741" v="1925" actId="1037"/>
          <ac:spMkLst>
            <pc:docMk/>
            <pc:sldMk cId="3879954645" sldId="301"/>
            <ac:spMk id="274" creationId="{00000000-0000-0000-0000-000000000000}"/>
          </ac:spMkLst>
        </pc:spChg>
        <pc:spChg chg="mod">
          <ac:chgData name="Wong" userId="44c7a87fc51416d8" providerId="LiveId" clId="{6006A050-5E75-4E88-9FC2-A5075A624D94}" dt="2021-05-23T08:12:45.227" v="1912" actId="1038"/>
          <ac:spMkLst>
            <pc:docMk/>
            <pc:sldMk cId="3879954645" sldId="301"/>
            <ac:spMk id="287" creationId="{00000000-0000-0000-0000-000000000000}"/>
          </ac:spMkLst>
        </pc:spChg>
        <pc:grpChg chg="add mod">
          <ac:chgData name="Wong" userId="44c7a87fc51416d8" providerId="LiveId" clId="{6006A050-5E75-4E88-9FC2-A5075A624D94}" dt="2021-05-23T08:12:45.227" v="1912" actId="1038"/>
          <ac:grpSpMkLst>
            <pc:docMk/>
            <pc:sldMk cId="3879954645" sldId="301"/>
            <ac:grpSpMk id="2" creationId="{472AF0AD-4167-4395-8415-8ACEA11CC1BD}"/>
          </ac:grpSpMkLst>
        </pc:grpChg>
        <pc:grpChg chg="add mod">
          <ac:chgData name="Wong" userId="44c7a87fc51416d8" providerId="LiveId" clId="{6006A050-5E75-4E88-9FC2-A5075A624D94}" dt="2021-05-23T08:08:08.450" v="1455" actId="164"/>
          <ac:grpSpMkLst>
            <pc:docMk/>
            <pc:sldMk cId="3879954645" sldId="301"/>
            <ac:grpSpMk id="32" creationId="{2167F6A4-DE05-4E80-9451-4D5911175522}"/>
          </ac:grpSpMkLst>
        </pc:grpChg>
        <pc:grpChg chg="add mod">
          <ac:chgData name="Wong" userId="44c7a87fc51416d8" providerId="LiveId" clId="{6006A050-5E75-4E88-9FC2-A5075A624D94}" dt="2021-05-23T08:08:08.450" v="1455" actId="164"/>
          <ac:grpSpMkLst>
            <pc:docMk/>
            <pc:sldMk cId="3879954645" sldId="301"/>
            <ac:grpSpMk id="35" creationId="{B2D8B579-4A78-418A-8C9E-E439BE5891DA}"/>
          </ac:grpSpMkLst>
        </pc:grpChg>
        <pc:grpChg chg="mod">
          <ac:chgData name="Wong" userId="44c7a87fc51416d8" providerId="LiveId" clId="{6006A050-5E75-4E88-9FC2-A5075A624D94}" dt="2021-05-23T08:09:45.839" v="1559" actId="1076"/>
          <ac:grpSpMkLst>
            <pc:docMk/>
            <pc:sldMk cId="3879954645" sldId="301"/>
            <ac:grpSpMk id="262" creationId="{00000000-0000-0000-0000-000000000000}"/>
          </ac:grpSpMkLst>
        </pc:grpChg>
        <pc:grpChg chg="mod">
          <ac:chgData name="Wong" userId="44c7a87fc51416d8" providerId="LiveId" clId="{6006A050-5E75-4E88-9FC2-A5075A624D94}" dt="2021-05-23T08:12:45.227" v="1912" actId="1038"/>
          <ac:grpSpMkLst>
            <pc:docMk/>
            <pc:sldMk cId="3879954645" sldId="301"/>
            <ac:grpSpMk id="275" creationId="{00000000-0000-0000-0000-000000000000}"/>
          </ac:grpSpMkLst>
        </pc:grpChg>
        <pc:grpChg chg="mod">
          <ac:chgData name="Wong" userId="44c7a87fc51416d8" providerId="LiveId" clId="{6006A050-5E75-4E88-9FC2-A5075A624D94}" dt="2021-05-23T08:12:55.293" v="1919" actId="1037"/>
          <ac:grpSpMkLst>
            <pc:docMk/>
            <pc:sldMk cId="3879954645" sldId="301"/>
            <ac:grpSpMk id="278" creationId="{00000000-0000-0000-0000-000000000000}"/>
          </ac:grpSpMkLst>
        </pc:grpChg>
        <pc:grpChg chg="mod">
          <ac:chgData name="Wong" userId="44c7a87fc51416d8" providerId="LiveId" clId="{6006A050-5E75-4E88-9FC2-A5075A624D94}" dt="2021-05-23T08:13:03.741" v="1925" actId="1037"/>
          <ac:grpSpMkLst>
            <pc:docMk/>
            <pc:sldMk cId="3879954645" sldId="301"/>
            <ac:grpSpMk id="281" creationId="{00000000-0000-0000-0000-000000000000}"/>
          </ac:grpSpMkLst>
        </pc:grpChg>
        <pc:grpChg chg="mod">
          <ac:chgData name="Wong" userId="44c7a87fc51416d8" providerId="LiveId" clId="{6006A050-5E75-4E88-9FC2-A5075A624D94}" dt="2021-05-23T08:13:03.741" v="1925" actId="1037"/>
          <ac:grpSpMkLst>
            <pc:docMk/>
            <pc:sldMk cId="3879954645" sldId="301"/>
            <ac:grpSpMk id="284" creationId="{00000000-0000-0000-0000-000000000000}"/>
          </ac:grpSpMkLst>
        </pc:grpChg>
        <pc:grpChg chg="mod">
          <ac:chgData name="Wong" userId="44c7a87fc51416d8" providerId="LiveId" clId="{6006A050-5E75-4E88-9FC2-A5075A624D94}" dt="2021-05-23T08:12:55.293" v="1919" actId="1037"/>
          <ac:grpSpMkLst>
            <pc:docMk/>
            <pc:sldMk cId="3879954645" sldId="301"/>
            <ac:grpSpMk id="288" creationId="{00000000-0000-0000-0000-000000000000}"/>
          </ac:grpSpMkLst>
        </pc:grpChg>
      </pc:sldChg>
      <pc:sldChg chg="modSp add mod">
        <pc:chgData name="Wong" userId="44c7a87fc51416d8" providerId="LiveId" clId="{6006A050-5E75-4E88-9FC2-A5075A624D94}" dt="2021-05-23T08:15:22.451" v="1968" actId="313"/>
        <pc:sldMkLst>
          <pc:docMk/>
          <pc:sldMk cId="1788140087" sldId="302"/>
        </pc:sldMkLst>
        <pc:spChg chg="mod">
          <ac:chgData name="Wong" userId="44c7a87fc51416d8" providerId="LiveId" clId="{6006A050-5E75-4E88-9FC2-A5075A624D94}" dt="2021-05-23T08:14:14.990" v="1955" actId="404"/>
          <ac:spMkLst>
            <pc:docMk/>
            <pc:sldMk cId="1788140087" sldId="302"/>
            <ac:spMk id="216" creationId="{00000000-0000-0000-0000-000000000000}"/>
          </ac:spMkLst>
        </pc:spChg>
        <pc:spChg chg="mod">
          <ac:chgData name="Wong" userId="44c7a87fc51416d8" providerId="LiveId" clId="{6006A050-5E75-4E88-9FC2-A5075A624D94}" dt="2021-05-23T08:15:22.451" v="1968" actId="313"/>
          <ac:spMkLst>
            <pc:docMk/>
            <pc:sldMk cId="1788140087" sldId="302"/>
            <ac:spMk id="217" creationId="{00000000-0000-0000-0000-000000000000}"/>
          </ac:spMkLst>
        </pc:spChg>
        <pc:spChg chg="mod">
          <ac:chgData name="Wong" userId="44c7a87fc51416d8" providerId="LiveId" clId="{6006A050-5E75-4E88-9FC2-A5075A624D94}" dt="2021-05-23T08:14:07.081" v="1934" actId="20577"/>
          <ac:spMkLst>
            <pc:docMk/>
            <pc:sldMk cId="1788140087" sldId="302"/>
            <ac:spMk id="218" creationId="{00000000-0000-0000-0000-000000000000}"/>
          </ac:spMkLst>
        </pc:spChg>
      </pc:sldChg>
      <pc:sldChg chg="addSp delSp modSp add mod">
        <pc:chgData name="Wong" userId="44c7a87fc51416d8" providerId="LiveId" clId="{6006A050-5E75-4E88-9FC2-A5075A624D94}" dt="2021-05-23T08:51:08.075" v="2480" actId="20577"/>
        <pc:sldMkLst>
          <pc:docMk/>
          <pc:sldMk cId="1909031968" sldId="303"/>
        </pc:sldMkLst>
        <pc:spChg chg="mod">
          <ac:chgData name="Wong" userId="44c7a87fc51416d8" providerId="LiveId" clId="{6006A050-5E75-4E88-9FC2-A5075A624D94}" dt="2021-05-23T08:49:28.625" v="2430"/>
          <ac:spMkLst>
            <pc:docMk/>
            <pc:sldMk cId="1909031968" sldId="303"/>
            <ac:spMk id="27" creationId="{A83F540C-8D9B-4D1F-A719-489F858209E4}"/>
          </ac:spMkLst>
        </pc:spChg>
        <pc:spChg chg="mod">
          <ac:chgData name="Wong" userId="44c7a87fc51416d8" providerId="LiveId" clId="{6006A050-5E75-4E88-9FC2-A5075A624D94}" dt="2021-05-23T08:49:28.625" v="2430"/>
          <ac:spMkLst>
            <pc:docMk/>
            <pc:sldMk cId="1909031968" sldId="303"/>
            <ac:spMk id="28" creationId="{F7CAD346-8824-4D51-A460-D530DD523994}"/>
          </ac:spMkLst>
        </pc:spChg>
        <pc:spChg chg="add del mod">
          <ac:chgData name="Wong" userId="44c7a87fc51416d8" providerId="LiveId" clId="{6006A050-5E75-4E88-9FC2-A5075A624D94}" dt="2021-05-23T08:49:43.171" v="2431"/>
          <ac:spMkLst>
            <pc:docMk/>
            <pc:sldMk cId="1909031968" sldId="303"/>
            <ac:spMk id="29" creationId="{0A386C46-8A03-486F-8981-536699E69699}"/>
          </ac:spMkLst>
        </pc:spChg>
        <pc:spChg chg="add del mod">
          <ac:chgData name="Wong" userId="44c7a87fc51416d8" providerId="LiveId" clId="{6006A050-5E75-4E88-9FC2-A5075A624D94}" dt="2021-05-23T08:49:43.171" v="2431"/>
          <ac:spMkLst>
            <pc:docMk/>
            <pc:sldMk cId="1909031968" sldId="303"/>
            <ac:spMk id="30" creationId="{081FF38E-7FF7-4E2F-95C1-C28FC05DF080}"/>
          </ac:spMkLst>
        </pc:spChg>
        <pc:spChg chg="mod">
          <ac:chgData name="Wong" userId="44c7a87fc51416d8" providerId="LiveId" clId="{6006A050-5E75-4E88-9FC2-A5075A624D94}" dt="2021-05-23T08:50:50.054" v="2441"/>
          <ac:spMkLst>
            <pc:docMk/>
            <pc:sldMk cId="1909031968" sldId="303"/>
            <ac:spMk id="32" creationId="{E456B2BC-7B4C-4DC0-AE50-0FF9E6B6F3D2}"/>
          </ac:spMkLst>
        </pc:spChg>
        <pc:spChg chg="mod">
          <ac:chgData name="Wong" userId="44c7a87fc51416d8" providerId="LiveId" clId="{6006A050-5E75-4E88-9FC2-A5075A624D94}" dt="2021-05-23T08:50:50.054" v="2441"/>
          <ac:spMkLst>
            <pc:docMk/>
            <pc:sldMk cId="1909031968" sldId="303"/>
            <ac:spMk id="33" creationId="{A06A57F5-B85E-4A66-BFA5-EB837F4E6AB3}"/>
          </ac:spMkLst>
        </pc:spChg>
        <pc:spChg chg="add mod">
          <ac:chgData name="Wong" userId="44c7a87fc51416d8" providerId="LiveId" clId="{6006A050-5E75-4E88-9FC2-A5075A624D94}" dt="2021-05-23T08:50:56.269" v="2443" actId="20577"/>
          <ac:spMkLst>
            <pc:docMk/>
            <pc:sldMk cId="1909031968" sldId="303"/>
            <ac:spMk id="34" creationId="{9238FF96-834D-4322-B8FF-932E6F29C3E0}"/>
          </ac:spMkLst>
        </pc:spChg>
        <pc:spChg chg="add mod">
          <ac:chgData name="Wong" userId="44c7a87fc51416d8" providerId="LiveId" clId="{6006A050-5E75-4E88-9FC2-A5075A624D94}" dt="2021-05-23T08:51:08.075" v="2480" actId="20577"/>
          <ac:spMkLst>
            <pc:docMk/>
            <pc:sldMk cId="1909031968" sldId="303"/>
            <ac:spMk id="35" creationId="{82C50C71-712C-4C0B-AFA9-B24F00C7C15D}"/>
          </ac:spMkLst>
        </pc:spChg>
        <pc:spChg chg="mod">
          <ac:chgData name="Wong" userId="44c7a87fc51416d8" providerId="LiveId" clId="{6006A050-5E75-4E88-9FC2-A5075A624D94}" dt="2021-05-23T08:15:49.229" v="1988" actId="20577"/>
          <ac:spMkLst>
            <pc:docMk/>
            <pc:sldMk cId="1909031968" sldId="303"/>
            <ac:spMk id="298" creationId="{00000000-0000-0000-0000-000000000000}"/>
          </ac:spMkLst>
        </pc:spChg>
        <pc:spChg chg="mod">
          <ac:chgData name="Wong" userId="44c7a87fc51416d8" providerId="LiveId" clId="{6006A050-5E75-4E88-9FC2-A5075A624D94}" dt="2021-05-23T08:50:33.909" v="2439" actId="1076"/>
          <ac:spMkLst>
            <pc:docMk/>
            <pc:sldMk cId="1909031968" sldId="303"/>
            <ac:spMk id="299" creationId="{00000000-0000-0000-0000-000000000000}"/>
          </ac:spMkLst>
        </pc:spChg>
        <pc:spChg chg="mod">
          <ac:chgData name="Wong" userId="44c7a87fc51416d8" providerId="LiveId" clId="{6006A050-5E75-4E88-9FC2-A5075A624D94}" dt="2021-05-23T08:50:22.069" v="2438" actId="1076"/>
          <ac:spMkLst>
            <pc:docMk/>
            <pc:sldMk cId="1909031968" sldId="303"/>
            <ac:spMk id="300" creationId="{00000000-0000-0000-0000-000000000000}"/>
          </ac:spMkLst>
        </pc:spChg>
        <pc:spChg chg="mod">
          <ac:chgData name="Wong" userId="44c7a87fc51416d8" providerId="LiveId" clId="{6006A050-5E75-4E88-9FC2-A5075A624D94}" dt="2021-05-23T08:50:04.853" v="2433" actId="1076"/>
          <ac:spMkLst>
            <pc:docMk/>
            <pc:sldMk cId="1909031968" sldId="303"/>
            <ac:spMk id="301" creationId="{00000000-0000-0000-0000-000000000000}"/>
          </ac:spMkLst>
        </pc:spChg>
        <pc:spChg chg="mod">
          <ac:chgData name="Wong" userId="44c7a87fc51416d8" providerId="LiveId" clId="{6006A050-5E75-4E88-9FC2-A5075A624D94}" dt="2021-05-23T08:50:04.853" v="2433" actId="1076"/>
          <ac:spMkLst>
            <pc:docMk/>
            <pc:sldMk cId="1909031968" sldId="303"/>
            <ac:spMk id="302" creationId="{00000000-0000-0000-0000-000000000000}"/>
          </ac:spMkLst>
        </pc:spChg>
        <pc:spChg chg="mod">
          <ac:chgData name="Wong" userId="44c7a87fc51416d8" providerId="LiveId" clId="{6006A050-5E75-4E88-9FC2-A5075A624D94}" dt="2021-05-23T08:50:22.069" v="2438" actId="1076"/>
          <ac:spMkLst>
            <pc:docMk/>
            <pc:sldMk cId="1909031968" sldId="303"/>
            <ac:spMk id="306" creationId="{00000000-0000-0000-0000-000000000000}"/>
          </ac:spMkLst>
        </pc:spChg>
        <pc:spChg chg="mod">
          <ac:chgData name="Wong" userId="44c7a87fc51416d8" providerId="LiveId" clId="{6006A050-5E75-4E88-9FC2-A5075A624D94}" dt="2021-05-23T08:50:33.909" v="2439" actId="1076"/>
          <ac:spMkLst>
            <pc:docMk/>
            <pc:sldMk cId="1909031968" sldId="303"/>
            <ac:spMk id="313" creationId="{00000000-0000-0000-0000-000000000000}"/>
          </ac:spMkLst>
        </pc:spChg>
        <pc:spChg chg="mod">
          <ac:chgData name="Wong" userId="44c7a87fc51416d8" providerId="LiveId" clId="{6006A050-5E75-4E88-9FC2-A5075A624D94}" dt="2021-05-23T08:50:46.702" v="2440" actId="1076"/>
          <ac:spMkLst>
            <pc:docMk/>
            <pc:sldMk cId="1909031968" sldId="303"/>
            <ac:spMk id="314" creationId="{00000000-0000-0000-0000-000000000000}"/>
          </ac:spMkLst>
        </pc:spChg>
        <pc:spChg chg="mod">
          <ac:chgData name="Wong" userId="44c7a87fc51416d8" providerId="LiveId" clId="{6006A050-5E75-4E88-9FC2-A5075A624D94}" dt="2021-05-23T08:50:46.702" v="2440" actId="1076"/>
          <ac:spMkLst>
            <pc:docMk/>
            <pc:sldMk cId="1909031968" sldId="303"/>
            <ac:spMk id="315" creationId="{00000000-0000-0000-0000-000000000000}"/>
          </ac:spMkLst>
        </pc:spChg>
        <pc:grpChg chg="add del mod">
          <ac:chgData name="Wong" userId="44c7a87fc51416d8" providerId="LiveId" clId="{6006A050-5E75-4E88-9FC2-A5075A624D94}" dt="2021-05-23T08:49:43.171" v="2431"/>
          <ac:grpSpMkLst>
            <pc:docMk/>
            <pc:sldMk cId="1909031968" sldId="303"/>
            <ac:grpSpMk id="26" creationId="{73A46085-999B-4B6A-BEF7-BA59802A2295}"/>
          </ac:grpSpMkLst>
        </pc:grpChg>
        <pc:grpChg chg="add mod">
          <ac:chgData name="Wong" userId="44c7a87fc51416d8" providerId="LiveId" clId="{6006A050-5E75-4E88-9FC2-A5075A624D94}" dt="2021-05-23T08:50:53.615" v="2442" actId="1076"/>
          <ac:grpSpMkLst>
            <pc:docMk/>
            <pc:sldMk cId="1909031968" sldId="303"/>
            <ac:grpSpMk id="31" creationId="{049C6B5B-E9D8-4B1F-B88D-B97BF3B87C9C}"/>
          </ac:grpSpMkLst>
        </pc:grpChg>
        <pc:grpChg chg="mod">
          <ac:chgData name="Wong" userId="44c7a87fc51416d8" providerId="LiveId" clId="{6006A050-5E75-4E88-9FC2-A5075A624D94}" dt="2021-05-23T08:50:04.853" v="2433" actId="1076"/>
          <ac:grpSpMkLst>
            <pc:docMk/>
            <pc:sldMk cId="1909031968" sldId="303"/>
            <ac:grpSpMk id="295" creationId="{00000000-0000-0000-0000-000000000000}"/>
          </ac:grpSpMkLst>
        </pc:grpChg>
        <pc:grpChg chg="mod">
          <ac:chgData name="Wong" userId="44c7a87fc51416d8" providerId="LiveId" clId="{6006A050-5E75-4E88-9FC2-A5075A624D94}" dt="2021-05-23T08:50:22.069" v="2438" actId="1076"/>
          <ac:grpSpMkLst>
            <pc:docMk/>
            <pc:sldMk cId="1909031968" sldId="303"/>
            <ac:grpSpMk id="303" creationId="{00000000-0000-0000-0000-000000000000}"/>
          </ac:grpSpMkLst>
        </pc:grpChg>
        <pc:grpChg chg="mod">
          <ac:chgData name="Wong" userId="44c7a87fc51416d8" providerId="LiveId" clId="{6006A050-5E75-4E88-9FC2-A5075A624D94}" dt="2021-05-23T08:50:33.909" v="2439" actId="1076"/>
          <ac:grpSpMkLst>
            <pc:docMk/>
            <pc:sldMk cId="1909031968" sldId="303"/>
            <ac:grpSpMk id="307" creationId="{00000000-0000-0000-0000-000000000000}"/>
          </ac:grpSpMkLst>
        </pc:grpChg>
        <pc:grpChg chg="mod">
          <ac:chgData name="Wong" userId="44c7a87fc51416d8" providerId="LiveId" clId="{6006A050-5E75-4E88-9FC2-A5075A624D94}" dt="2021-05-23T08:50:46.702" v="2440" actId="1076"/>
          <ac:grpSpMkLst>
            <pc:docMk/>
            <pc:sldMk cId="1909031968" sldId="303"/>
            <ac:grpSpMk id="310" creationId="{00000000-0000-0000-0000-000000000000}"/>
          </ac:grpSpMkLst>
        </pc:grpChg>
      </pc:sldChg>
      <pc:sldChg chg="new del">
        <pc:chgData name="Wong" userId="44c7a87fc51416d8" providerId="LiveId" clId="{6006A050-5E75-4E88-9FC2-A5075A624D94}" dt="2021-05-23T08:18:26.774" v="2071" actId="680"/>
        <pc:sldMkLst>
          <pc:docMk/>
          <pc:sldMk cId="1604494782" sldId="304"/>
        </pc:sldMkLst>
      </pc:sldChg>
      <pc:sldChg chg="addSp delSp modSp new mod">
        <pc:chgData name="Wong" userId="44c7a87fc51416d8" providerId="LiveId" clId="{6006A050-5E75-4E88-9FC2-A5075A624D94}" dt="2021-05-23T08:24:21.600" v="2177" actId="1076"/>
        <pc:sldMkLst>
          <pc:docMk/>
          <pc:sldMk cId="1882491605" sldId="304"/>
        </pc:sldMkLst>
        <pc:spChg chg="mod">
          <ac:chgData name="Wong" userId="44c7a87fc51416d8" providerId="LiveId" clId="{6006A050-5E75-4E88-9FC2-A5075A624D94}" dt="2021-05-23T08:24:09.890" v="2175" actId="404"/>
          <ac:spMkLst>
            <pc:docMk/>
            <pc:sldMk cId="1882491605" sldId="304"/>
            <ac:spMk id="2" creationId="{CB71AA03-C5CB-4D11-910C-C7F4B4B172F0}"/>
          </ac:spMkLst>
        </pc:spChg>
        <pc:spChg chg="del">
          <ac:chgData name="Wong" userId="44c7a87fc51416d8" providerId="LiveId" clId="{6006A050-5E75-4E88-9FC2-A5075A624D94}" dt="2021-05-23T08:18:33.269" v="2073" actId="478"/>
          <ac:spMkLst>
            <pc:docMk/>
            <pc:sldMk cId="1882491605" sldId="304"/>
            <ac:spMk id="3" creationId="{491A1289-B115-4C25-813E-B9E782BCFF16}"/>
          </ac:spMkLst>
        </pc:spChg>
        <pc:spChg chg="del">
          <ac:chgData name="Wong" userId="44c7a87fc51416d8" providerId="LiveId" clId="{6006A050-5E75-4E88-9FC2-A5075A624D94}" dt="2021-05-23T08:18:33.269" v="2073" actId="478"/>
          <ac:spMkLst>
            <pc:docMk/>
            <pc:sldMk cId="1882491605" sldId="304"/>
            <ac:spMk id="4" creationId="{0C324674-C3E4-4CF1-9304-D226C25CA31C}"/>
          </ac:spMkLst>
        </pc:spChg>
        <pc:spChg chg="del">
          <ac:chgData name="Wong" userId="44c7a87fc51416d8" providerId="LiveId" clId="{6006A050-5E75-4E88-9FC2-A5075A624D94}" dt="2021-05-23T08:18:33.269" v="2073" actId="478"/>
          <ac:spMkLst>
            <pc:docMk/>
            <pc:sldMk cId="1882491605" sldId="304"/>
            <ac:spMk id="5" creationId="{A94D2B32-3804-48C6-9CB4-2F4D7A153365}"/>
          </ac:spMkLst>
        </pc:spChg>
        <pc:spChg chg="del">
          <ac:chgData name="Wong" userId="44c7a87fc51416d8" providerId="LiveId" clId="{6006A050-5E75-4E88-9FC2-A5075A624D94}" dt="2021-05-23T08:18:33.269" v="2073" actId="478"/>
          <ac:spMkLst>
            <pc:docMk/>
            <pc:sldMk cId="1882491605" sldId="304"/>
            <ac:spMk id="6" creationId="{8613570D-D315-483F-A85F-B9E725CD90DD}"/>
          </ac:spMkLst>
        </pc:spChg>
        <pc:spChg chg="del">
          <ac:chgData name="Wong" userId="44c7a87fc51416d8" providerId="LiveId" clId="{6006A050-5E75-4E88-9FC2-A5075A624D94}" dt="2021-05-23T08:18:33.269" v="2073" actId="478"/>
          <ac:spMkLst>
            <pc:docMk/>
            <pc:sldMk cId="1882491605" sldId="304"/>
            <ac:spMk id="7" creationId="{E38E91CB-A481-49C6-9534-7F2C1649CB81}"/>
          </ac:spMkLst>
        </pc:spChg>
        <pc:spChg chg="del">
          <ac:chgData name="Wong" userId="44c7a87fc51416d8" providerId="LiveId" clId="{6006A050-5E75-4E88-9FC2-A5075A624D94}" dt="2021-05-23T08:18:33.269" v="2073" actId="478"/>
          <ac:spMkLst>
            <pc:docMk/>
            <pc:sldMk cId="1882491605" sldId="304"/>
            <ac:spMk id="8" creationId="{B2F4BA97-B26B-44B9-88B4-9088C2F3E682}"/>
          </ac:spMkLst>
        </pc:spChg>
        <pc:spChg chg="del">
          <ac:chgData name="Wong" userId="44c7a87fc51416d8" providerId="LiveId" clId="{6006A050-5E75-4E88-9FC2-A5075A624D94}" dt="2021-05-23T08:18:33.269" v="2073" actId="478"/>
          <ac:spMkLst>
            <pc:docMk/>
            <pc:sldMk cId="1882491605" sldId="304"/>
            <ac:spMk id="9" creationId="{43185D92-3DF4-4640-B21A-5DBAFD46598D}"/>
          </ac:spMkLst>
        </pc:spChg>
        <pc:spChg chg="del">
          <ac:chgData name="Wong" userId="44c7a87fc51416d8" providerId="LiveId" clId="{6006A050-5E75-4E88-9FC2-A5075A624D94}" dt="2021-05-23T08:18:33.269" v="2073" actId="478"/>
          <ac:spMkLst>
            <pc:docMk/>
            <pc:sldMk cId="1882491605" sldId="304"/>
            <ac:spMk id="10" creationId="{B1182797-5D2C-40F3-BFC2-008C2E689BBC}"/>
          </ac:spMkLst>
        </pc:spChg>
        <pc:spChg chg="add mod">
          <ac:chgData name="Wong" userId="44c7a87fc51416d8" providerId="LiveId" clId="{6006A050-5E75-4E88-9FC2-A5075A624D94}" dt="2021-05-23T08:24:06.761" v="2173" actId="403"/>
          <ac:spMkLst>
            <pc:docMk/>
            <pc:sldMk cId="1882491605" sldId="304"/>
            <ac:spMk id="11" creationId="{13CC5147-D988-49B5-A381-B323AF2DB829}"/>
          </ac:spMkLst>
        </pc:spChg>
        <pc:spChg chg="add mod">
          <ac:chgData name="Wong" userId="44c7a87fc51416d8" providerId="LiveId" clId="{6006A050-5E75-4E88-9FC2-A5075A624D94}" dt="2021-05-23T08:24:21.600" v="2177" actId="1076"/>
          <ac:spMkLst>
            <pc:docMk/>
            <pc:sldMk cId="1882491605" sldId="304"/>
            <ac:spMk id="12" creationId="{53F65236-3DE4-4DE4-992F-1D84495BD2DF}"/>
          </ac:spMkLst>
        </pc:spChg>
        <pc:spChg chg="add mod">
          <ac:chgData name="Wong" userId="44c7a87fc51416d8" providerId="LiveId" clId="{6006A050-5E75-4E88-9FC2-A5075A624D94}" dt="2021-05-23T08:24:15.680" v="2176" actId="1076"/>
          <ac:spMkLst>
            <pc:docMk/>
            <pc:sldMk cId="1882491605" sldId="304"/>
            <ac:spMk id="13" creationId="{0E18446E-4F50-40FF-8D91-7F779414D723}"/>
          </ac:spMkLst>
        </pc:spChg>
        <pc:spChg chg="add del">
          <ac:chgData name="Wong" userId="44c7a87fc51416d8" providerId="LiveId" clId="{6006A050-5E75-4E88-9FC2-A5075A624D94}" dt="2021-05-23T08:21:21.036" v="2122"/>
          <ac:spMkLst>
            <pc:docMk/>
            <pc:sldMk cId="1882491605" sldId="304"/>
            <ac:spMk id="14" creationId="{00398196-4C8E-4250-977A-A5AB5D41FEFE}"/>
          </ac:spMkLst>
        </pc:spChg>
        <pc:spChg chg="mod">
          <ac:chgData name="Wong" userId="44c7a87fc51416d8" providerId="LiveId" clId="{6006A050-5E75-4E88-9FC2-A5075A624D94}" dt="2021-05-23T08:21:52.909" v="2124"/>
          <ac:spMkLst>
            <pc:docMk/>
            <pc:sldMk cId="1882491605" sldId="304"/>
            <ac:spMk id="18" creationId="{30F454C8-E924-4641-804F-FDAA021E903F}"/>
          </ac:spMkLst>
        </pc:spChg>
        <pc:spChg chg="mod">
          <ac:chgData name="Wong" userId="44c7a87fc51416d8" providerId="LiveId" clId="{6006A050-5E75-4E88-9FC2-A5075A624D94}" dt="2021-05-23T08:21:52.909" v="2124"/>
          <ac:spMkLst>
            <pc:docMk/>
            <pc:sldMk cId="1882491605" sldId="304"/>
            <ac:spMk id="20" creationId="{6487C115-587A-46F6-B038-594132F68E2A}"/>
          </ac:spMkLst>
        </pc:spChg>
        <pc:grpChg chg="add mod">
          <ac:chgData name="Wong" userId="44c7a87fc51416d8" providerId="LiveId" clId="{6006A050-5E75-4E88-9FC2-A5075A624D94}" dt="2021-05-23T08:21:52.909" v="2124"/>
          <ac:grpSpMkLst>
            <pc:docMk/>
            <pc:sldMk cId="1882491605" sldId="304"/>
            <ac:grpSpMk id="15" creationId="{086BB048-4DD6-40C2-832D-259EEE59380D}"/>
          </ac:grpSpMkLst>
        </pc:grpChg>
        <pc:picChg chg="mod">
          <ac:chgData name="Wong" userId="44c7a87fc51416d8" providerId="LiveId" clId="{6006A050-5E75-4E88-9FC2-A5075A624D94}" dt="2021-05-23T08:21:52.909" v="2124"/>
          <ac:picMkLst>
            <pc:docMk/>
            <pc:sldMk cId="1882491605" sldId="304"/>
            <ac:picMk id="16" creationId="{889F1E75-92E8-4EE4-BEAD-2EE381FDD20C}"/>
          </ac:picMkLst>
        </pc:picChg>
        <pc:picChg chg="mod">
          <ac:chgData name="Wong" userId="44c7a87fc51416d8" providerId="LiveId" clId="{6006A050-5E75-4E88-9FC2-A5075A624D94}" dt="2021-05-23T08:21:52.909" v="2124"/>
          <ac:picMkLst>
            <pc:docMk/>
            <pc:sldMk cId="1882491605" sldId="304"/>
            <ac:picMk id="17" creationId="{43747B45-27B4-4EA3-B5CD-F13CD4DF3165}"/>
          </ac:picMkLst>
        </pc:picChg>
        <pc:picChg chg="mod">
          <ac:chgData name="Wong" userId="44c7a87fc51416d8" providerId="LiveId" clId="{6006A050-5E75-4E88-9FC2-A5075A624D94}" dt="2021-05-23T08:21:52.909" v="2124"/>
          <ac:picMkLst>
            <pc:docMk/>
            <pc:sldMk cId="1882491605" sldId="304"/>
            <ac:picMk id="19" creationId="{E4B27744-E0A8-4C8D-8100-98E02B9C89FA}"/>
          </ac:picMkLst>
        </pc:picChg>
      </pc:sldChg>
      <pc:sldChg chg="addSp delSp modSp add mod ord">
        <pc:chgData name="Wong" userId="44c7a87fc51416d8" providerId="LiveId" clId="{6006A050-5E75-4E88-9FC2-A5075A624D94}" dt="2021-05-23T08:55:39.770" v="2751" actId="1076"/>
        <pc:sldMkLst>
          <pc:docMk/>
          <pc:sldMk cId="4053908980" sldId="305"/>
        </pc:sldMkLst>
        <pc:spChg chg="mod">
          <ac:chgData name="Wong" userId="44c7a87fc51416d8" providerId="LiveId" clId="{6006A050-5E75-4E88-9FC2-A5075A624D94}" dt="2021-05-23T08:31:04.300" v="2266"/>
          <ac:spMkLst>
            <pc:docMk/>
            <pc:sldMk cId="4053908980" sldId="305"/>
            <ac:spMk id="2" creationId="{CB71AA03-C5CB-4D11-910C-C7F4B4B172F0}"/>
          </ac:spMkLst>
        </pc:spChg>
        <pc:spChg chg="add del mod">
          <ac:chgData name="Wong" userId="44c7a87fc51416d8" providerId="LiveId" clId="{6006A050-5E75-4E88-9FC2-A5075A624D94}" dt="2021-05-23T08:25:16.473" v="2200" actId="478"/>
          <ac:spMkLst>
            <pc:docMk/>
            <pc:sldMk cId="4053908980" sldId="305"/>
            <ac:spMk id="4" creationId="{A81DD330-5B2C-4062-AAAE-AE77CAFD04C2}"/>
          </ac:spMkLst>
        </pc:spChg>
        <pc:spChg chg="add del">
          <ac:chgData name="Wong" userId="44c7a87fc51416d8" providerId="LiveId" clId="{6006A050-5E75-4E88-9FC2-A5075A624D94}" dt="2021-05-23T08:31:24.408" v="2268"/>
          <ac:spMkLst>
            <pc:docMk/>
            <pc:sldMk cId="4053908980" sldId="305"/>
            <ac:spMk id="5" creationId="{85E08464-94EB-49A3-A9E1-18DDD7AC58EA}"/>
          </ac:spMkLst>
        </pc:spChg>
        <pc:spChg chg="del">
          <ac:chgData name="Wong" userId="44c7a87fc51416d8" providerId="LiveId" clId="{6006A050-5E75-4E88-9FC2-A5075A624D94}" dt="2021-05-23T08:25:11.114" v="2198" actId="478"/>
          <ac:spMkLst>
            <pc:docMk/>
            <pc:sldMk cId="4053908980" sldId="305"/>
            <ac:spMk id="11" creationId="{13CC5147-D988-49B5-A381-B323AF2DB829}"/>
          </ac:spMkLst>
        </pc:spChg>
        <pc:spChg chg="del mod">
          <ac:chgData name="Wong" userId="44c7a87fc51416d8" providerId="LiveId" clId="{6006A050-5E75-4E88-9FC2-A5075A624D94}" dt="2021-05-23T08:25:14.391" v="2199" actId="478"/>
          <ac:spMkLst>
            <pc:docMk/>
            <pc:sldMk cId="4053908980" sldId="305"/>
            <ac:spMk id="12" creationId="{53F65236-3DE4-4DE4-992F-1D84495BD2DF}"/>
          </ac:spMkLst>
        </pc:spChg>
        <pc:spChg chg="mod">
          <ac:chgData name="Wong" userId="44c7a87fc51416d8" providerId="LiveId" clId="{6006A050-5E75-4E88-9FC2-A5075A624D94}" dt="2021-05-23T08:55:39.770" v="2751" actId="1076"/>
          <ac:spMkLst>
            <pc:docMk/>
            <pc:sldMk cId="4053908980" sldId="305"/>
            <ac:spMk id="13" creationId="{0E18446E-4F50-40FF-8D91-7F779414D723}"/>
          </ac:spMkLst>
        </pc:spChg>
        <pc:spChg chg="mod">
          <ac:chgData name="Wong" userId="44c7a87fc51416d8" providerId="LiveId" clId="{6006A050-5E75-4E88-9FC2-A5075A624D94}" dt="2021-05-23T08:27:24.601" v="2227"/>
          <ac:spMkLst>
            <pc:docMk/>
            <pc:sldMk cId="4053908980" sldId="305"/>
            <ac:spMk id="23" creationId="{CA417BC3-5E46-4A91-A5F8-96EAE8EE411A}"/>
          </ac:spMkLst>
        </pc:spChg>
        <pc:spChg chg="mod">
          <ac:chgData name="Wong" userId="44c7a87fc51416d8" providerId="LiveId" clId="{6006A050-5E75-4E88-9FC2-A5075A624D94}" dt="2021-05-23T08:27:24.601" v="2227"/>
          <ac:spMkLst>
            <pc:docMk/>
            <pc:sldMk cId="4053908980" sldId="305"/>
            <ac:spMk id="24" creationId="{950AB4FC-F2B9-4BA2-A6F4-B3CBDABF04D8}"/>
          </ac:spMkLst>
        </pc:spChg>
        <pc:spChg chg="mod">
          <ac:chgData name="Wong" userId="44c7a87fc51416d8" providerId="LiveId" clId="{6006A050-5E75-4E88-9FC2-A5075A624D94}" dt="2021-05-23T08:27:24.601" v="2227"/>
          <ac:spMkLst>
            <pc:docMk/>
            <pc:sldMk cId="4053908980" sldId="305"/>
            <ac:spMk id="25" creationId="{F19A3456-F4B6-4DF7-A18E-BC265068FDCA}"/>
          </ac:spMkLst>
        </pc:spChg>
        <pc:spChg chg="add del">
          <ac:chgData name="Wong" userId="44c7a87fc51416d8" providerId="LiveId" clId="{6006A050-5E75-4E88-9FC2-A5075A624D94}" dt="2021-05-23T08:31:56.686" v="2275" actId="22"/>
          <ac:spMkLst>
            <pc:docMk/>
            <pc:sldMk cId="4053908980" sldId="305"/>
            <ac:spMk id="28" creationId="{F4136D4B-14F2-4D9E-9FBD-AEA3B77D3A54}"/>
          </ac:spMkLst>
        </pc:spChg>
        <pc:spChg chg="add mod">
          <ac:chgData name="Wong" userId="44c7a87fc51416d8" providerId="LiveId" clId="{6006A050-5E75-4E88-9FC2-A5075A624D94}" dt="2021-05-23T08:32:21.371" v="2280" actId="207"/>
          <ac:spMkLst>
            <pc:docMk/>
            <pc:sldMk cId="4053908980" sldId="305"/>
            <ac:spMk id="29" creationId="{96282DE4-4507-41F7-8F1E-527B5020E373}"/>
          </ac:spMkLst>
        </pc:spChg>
        <pc:spChg chg="mod">
          <ac:chgData name="Wong" userId="44c7a87fc51416d8" providerId="LiveId" clId="{6006A050-5E75-4E88-9FC2-A5075A624D94}" dt="2021-05-23T08:33:51.864" v="2281"/>
          <ac:spMkLst>
            <pc:docMk/>
            <pc:sldMk cId="4053908980" sldId="305"/>
            <ac:spMk id="33" creationId="{C7B467EF-5D64-415A-BFE1-144A378BA20F}"/>
          </ac:spMkLst>
        </pc:spChg>
        <pc:spChg chg="mod">
          <ac:chgData name="Wong" userId="44c7a87fc51416d8" providerId="LiveId" clId="{6006A050-5E75-4E88-9FC2-A5075A624D94}" dt="2021-05-23T08:33:51.864" v="2281"/>
          <ac:spMkLst>
            <pc:docMk/>
            <pc:sldMk cId="4053908980" sldId="305"/>
            <ac:spMk id="34" creationId="{979D00BE-181F-4306-A1F9-87C2D0B08318}"/>
          </ac:spMkLst>
        </pc:spChg>
        <pc:grpChg chg="add del mod">
          <ac:chgData name="Wong" userId="44c7a87fc51416d8" providerId="LiveId" clId="{6006A050-5E75-4E88-9FC2-A5075A624D94}" dt="2021-05-23T08:29:45.197" v="2259" actId="478"/>
          <ac:grpSpMkLst>
            <pc:docMk/>
            <pc:sldMk cId="4053908980" sldId="305"/>
            <ac:grpSpMk id="14" creationId="{DE909857-2255-4B3F-BDEE-E9297765F4A6}"/>
          </ac:grpSpMkLst>
        </pc:grpChg>
        <pc:grpChg chg="del">
          <ac:chgData name="Wong" userId="44c7a87fc51416d8" providerId="LiveId" clId="{6006A050-5E75-4E88-9FC2-A5075A624D94}" dt="2021-05-23T08:27:27.495" v="2228" actId="478"/>
          <ac:grpSpMkLst>
            <pc:docMk/>
            <pc:sldMk cId="4053908980" sldId="305"/>
            <ac:grpSpMk id="15" creationId="{086BB048-4DD6-40C2-832D-259EEE59380D}"/>
          </ac:grpSpMkLst>
        </pc:grpChg>
        <pc:grpChg chg="add mod">
          <ac:chgData name="Wong" userId="44c7a87fc51416d8" providerId="LiveId" clId="{6006A050-5E75-4E88-9FC2-A5075A624D94}" dt="2021-05-23T08:33:51.864" v="2281"/>
          <ac:grpSpMkLst>
            <pc:docMk/>
            <pc:sldMk cId="4053908980" sldId="305"/>
            <ac:grpSpMk id="30" creationId="{4F26B23C-6F77-4BAC-9D45-FB2BABDA16CA}"/>
          </ac:grpSpMkLst>
        </pc:grpChg>
        <pc:picChg chg="add mod">
          <ac:chgData name="Wong" userId="44c7a87fc51416d8" providerId="LiveId" clId="{6006A050-5E75-4E88-9FC2-A5075A624D94}" dt="2021-05-23T08:55:37.610" v="2750" actId="1076"/>
          <ac:picMkLst>
            <pc:docMk/>
            <pc:sldMk cId="4053908980" sldId="305"/>
            <ac:picMk id="9" creationId="{A4C10B90-78DC-455E-8629-5C4B969632F3}"/>
          </ac:picMkLst>
        </pc:picChg>
        <pc:picChg chg="mod">
          <ac:chgData name="Wong" userId="44c7a87fc51416d8" providerId="LiveId" clId="{6006A050-5E75-4E88-9FC2-A5075A624D94}" dt="2021-05-23T08:27:24.601" v="2227"/>
          <ac:picMkLst>
            <pc:docMk/>
            <pc:sldMk cId="4053908980" sldId="305"/>
            <ac:picMk id="21" creationId="{F449305D-C9DC-46A7-A2CF-2E3163972EFE}"/>
          </ac:picMkLst>
        </pc:picChg>
        <pc:picChg chg="mod">
          <ac:chgData name="Wong" userId="44c7a87fc51416d8" providerId="LiveId" clId="{6006A050-5E75-4E88-9FC2-A5075A624D94}" dt="2021-05-23T08:27:24.601" v="2227"/>
          <ac:picMkLst>
            <pc:docMk/>
            <pc:sldMk cId="4053908980" sldId="305"/>
            <ac:picMk id="22" creationId="{4C3196BB-9763-45BA-B0EB-C66C92FE3EDA}"/>
          </ac:picMkLst>
        </pc:picChg>
        <pc:picChg chg="mod">
          <ac:chgData name="Wong" userId="44c7a87fc51416d8" providerId="LiveId" clId="{6006A050-5E75-4E88-9FC2-A5075A624D94}" dt="2021-05-23T08:27:24.601" v="2227"/>
          <ac:picMkLst>
            <pc:docMk/>
            <pc:sldMk cId="4053908980" sldId="305"/>
            <ac:picMk id="26" creationId="{01DD89F8-1CCC-40FF-BC73-819CB094C011}"/>
          </ac:picMkLst>
        </pc:picChg>
        <pc:picChg chg="mod">
          <ac:chgData name="Wong" userId="44c7a87fc51416d8" providerId="LiveId" clId="{6006A050-5E75-4E88-9FC2-A5075A624D94}" dt="2021-05-23T08:27:24.601" v="2227"/>
          <ac:picMkLst>
            <pc:docMk/>
            <pc:sldMk cId="4053908980" sldId="305"/>
            <ac:picMk id="27" creationId="{120D3006-9156-422A-8250-6EA144F89D79}"/>
          </ac:picMkLst>
        </pc:picChg>
        <pc:picChg chg="mod">
          <ac:chgData name="Wong" userId="44c7a87fc51416d8" providerId="LiveId" clId="{6006A050-5E75-4E88-9FC2-A5075A624D94}" dt="2021-05-23T08:33:51.864" v="2281"/>
          <ac:picMkLst>
            <pc:docMk/>
            <pc:sldMk cId="4053908980" sldId="305"/>
            <ac:picMk id="31" creationId="{AF71B876-5C7B-489E-B40F-963EFD898871}"/>
          </ac:picMkLst>
        </pc:picChg>
        <pc:picChg chg="mod">
          <ac:chgData name="Wong" userId="44c7a87fc51416d8" providerId="LiveId" clId="{6006A050-5E75-4E88-9FC2-A5075A624D94}" dt="2021-05-23T08:33:51.864" v="2281"/>
          <ac:picMkLst>
            <pc:docMk/>
            <pc:sldMk cId="4053908980" sldId="305"/>
            <ac:picMk id="32" creationId="{60333D0E-3278-49D3-BBC5-5C36FF343E08}"/>
          </ac:picMkLst>
        </pc:picChg>
        <pc:picChg chg="mod">
          <ac:chgData name="Wong" userId="44c7a87fc51416d8" providerId="LiveId" clId="{6006A050-5E75-4E88-9FC2-A5075A624D94}" dt="2021-05-23T08:33:51.864" v="2281"/>
          <ac:picMkLst>
            <pc:docMk/>
            <pc:sldMk cId="4053908980" sldId="305"/>
            <ac:picMk id="35" creationId="{39C46C66-65F4-4DCB-9A95-5967BCEE895B}"/>
          </ac:picMkLst>
        </pc:picChg>
        <pc:picChg chg="add del mod">
          <ac:chgData name="Wong" userId="44c7a87fc51416d8" providerId="LiveId" clId="{6006A050-5E75-4E88-9FC2-A5075A624D94}" dt="2021-05-23T08:40:32.737" v="2288" actId="21"/>
          <ac:picMkLst>
            <pc:docMk/>
            <pc:sldMk cId="4053908980" sldId="305"/>
            <ac:picMk id="36" creationId="{D2B5DED1-97E0-4367-AB77-212CB73B0915}"/>
          </ac:picMkLst>
        </pc:picChg>
        <pc:picChg chg="add mod">
          <ac:chgData name="Wong" userId="44c7a87fc51416d8" providerId="LiveId" clId="{6006A050-5E75-4E88-9FC2-A5075A624D94}" dt="2021-05-23T08:55:37.610" v="2750" actId="1076"/>
          <ac:picMkLst>
            <pc:docMk/>
            <pc:sldMk cId="4053908980" sldId="305"/>
            <ac:picMk id="38" creationId="{0447049B-9BDE-41A8-AE90-D933E8761180}"/>
          </ac:picMkLst>
        </pc:picChg>
      </pc:sldChg>
      <pc:sldChg chg="addSp delSp modSp add mod">
        <pc:chgData name="Wong" userId="44c7a87fc51416d8" providerId="LiveId" clId="{6006A050-5E75-4E88-9FC2-A5075A624D94}" dt="2021-05-23T08:30:00.783" v="2265" actId="1076"/>
        <pc:sldMkLst>
          <pc:docMk/>
          <pc:sldMk cId="759837010" sldId="306"/>
        </pc:sldMkLst>
        <pc:spChg chg="add del mod">
          <ac:chgData name="Wong" userId="44c7a87fc51416d8" providerId="LiveId" clId="{6006A050-5E75-4E88-9FC2-A5075A624D94}" dt="2021-05-23T08:28:12.519" v="2237" actId="478"/>
          <ac:spMkLst>
            <pc:docMk/>
            <pc:sldMk cId="759837010" sldId="306"/>
            <ac:spMk id="3" creationId="{6475675B-8CA6-4452-8844-C7787D350840}"/>
          </ac:spMkLst>
        </pc:spChg>
        <pc:spChg chg="add del mod">
          <ac:chgData name="Wong" userId="44c7a87fc51416d8" providerId="LiveId" clId="{6006A050-5E75-4E88-9FC2-A5075A624D94}" dt="2021-05-23T08:28:23.534" v="2241" actId="478"/>
          <ac:spMkLst>
            <pc:docMk/>
            <pc:sldMk cId="759837010" sldId="306"/>
            <ac:spMk id="5" creationId="{21629017-CFDD-4C91-A240-CB2202ED2094}"/>
          </ac:spMkLst>
        </pc:spChg>
        <pc:spChg chg="add mod">
          <ac:chgData name="Wong" userId="44c7a87fc51416d8" providerId="LiveId" clId="{6006A050-5E75-4E88-9FC2-A5075A624D94}" dt="2021-05-23T08:28:31.427" v="2244" actId="1076"/>
          <ac:spMkLst>
            <pc:docMk/>
            <pc:sldMk cId="759837010" sldId="306"/>
            <ac:spMk id="12" creationId="{A07D1825-F35E-4B2C-9FB0-398FC4203A0B}"/>
          </ac:spMkLst>
        </pc:spChg>
        <pc:spChg chg="add mod">
          <ac:chgData name="Wong" userId="44c7a87fc51416d8" providerId="LiveId" clId="{6006A050-5E75-4E88-9FC2-A5075A624D94}" dt="2021-05-23T08:29:07.635" v="2249" actId="207"/>
          <ac:spMkLst>
            <pc:docMk/>
            <pc:sldMk cId="759837010" sldId="306"/>
            <ac:spMk id="17" creationId="{A542055E-8645-4BB0-9C5E-895F090F97B7}"/>
          </ac:spMkLst>
        </pc:spChg>
        <pc:spChg chg="del">
          <ac:chgData name="Wong" userId="44c7a87fc51416d8" providerId="LiveId" clId="{6006A050-5E75-4E88-9FC2-A5075A624D94}" dt="2021-05-23T08:28:21.977" v="2240" actId="478"/>
          <ac:spMkLst>
            <pc:docMk/>
            <pc:sldMk cId="759837010" sldId="306"/>
            <ac:spMk id="199" creationId="{00000000-0000-0000-0000-000000000000}"/>
          </ac:spMkLst>
        </pc:spChg>
        <pc:spChg chg="del">
          <ac:chgData name="Wong" userId="44c7a87fc51416d8" providerId="LiveId" clId="{6006A050-5E75-4E88-9FC2-A5075A624D94}" dt="2021-05-23T08:28:03.618" v="2234" actId="478"/>
          <ac:spMkLst>
            <pc:docMk/>
            <pc:sldMk cId="759837010" sldId="306"/>
            <ac:spMk id="200" creationId="{00000000-0000-0000-0000-000000000000}"/>
          </ac:spMkLst>
        </pc:spChg>
        <pc:spChg chg="mod">
          <ac:chgData name="Wong" userId="44c7a87fc51416d8" providerId="LiveId" clId="{6006A050-5E75-4E88-9FC2-A5075A624D94}" dt="2021-05-23T08:29:30.758" v="2254" actId="1076"/>
          <ac:spMkLst>
            <pc:docMk/>
            <pc:sldMk cId="759837010" sldId="306"/>
            <ac:spMk id="204" creationId="{00000000-0000-0000-0000-000000000000}"/>
          </ac:spMkLst>
        </pc:spChg>
        <pc:spChg chg="mod">
          <ac:chgData name="Wong" userId="44c7a87fc51416d8" providerId="LiveId" clId="{6006A050-5E75-4E88-9FC2-A5075A624D94}" dt="2021-05-23T08:29:18.277" v="2251" actId="1076"/>
          <ac:spMkLst>
            <pc:docMk/>
            <pc:sldMk cId="759837010" sldId="306"/>
            <ac:spMk id="205" creationId="{00000000-0000-0000-0000-000000000000}"/>
          </ac:spMkLst>
        </pc:spChg>
        <pc:spChg chg="mod">
          <ac:chgData name="Wong" userId="44c7a87fc51416d8" providerId="LiveId" clId="{6006A050-5E75-4E88-9FC2-A5075A624D94}" dt="2021-05-23T08:30:00.783" v="2265" actId="1076"/>
          <ac:spMkLst>
            <pc:docMk/>
            <pc:sldMk cId="759837010" sldId="306"/>
            <ac:spMk id="206" creationId="{00000000-0000-0000-0000-000000000000}"/>
          </ac:spMkLst>
        </pc:spChg>
        <pc:grpChg chg="mod">
          <ac:chgData name="Wong" userId="44c7a87fc51416d8" providerId="LiveId" clId="{6006A050-5E75-4E88-9FC2-A5075A624D94}" dt="2021-05-23T08:29:56.536" v="2263" actId="1076"/>
          <ac:grpSpMkLst>
            <pc:docMk/>
            <pc:sldMk cId="759837010" sldId="306"/>
            <ac:grpSpMk id="201" creationId="{00000000-0000-0000-0000-000000000000}"/>
          </ac:grpSpMkLst>
        </pc:grpChg>
      </pc:sldChg>
      <pc:sldChg chg="addSp delSp modSp add mod">
        <pc:chgData name="Wong" userId="44c7a87fc51416d8" providerId="LiveId" clId="{6006A050-5E75-4E88-9FC2-A5075A624D94}" dt="2021-05-23T08:44:52.113" v="2386" actId="1076"/>
        <pc:sldMkLst>
          <pc:docMk/>
          <pc:sldMk cId="1949160783" sldId="307"/>
        </pc:sldMkLst>
        <pc:spChg chg="add del mod">
          <ac:chgData name="Wong" userId="44c7a87fc51416d8" providerId="LiveId" clId="{6006A050-5E75-4E88-9FC2-A5075A624D94}" dt="2021-05-23T08:40:45.287" v="2293" actId="478"/>
          <ac:spMkLst>
            <pc:docMk/>
            <pc:sldMk cId="1949160783" sldId="307"/>
            <ac:spMk id="3" creationId="{39BD1C89-9C1F-46CD-B78A-106CF7AEB428}"/>
          </ac:spMkLst>
        </pc:spChg>
        <pc:spChg chg="add del mod">
          <ac:chgData name="Wong" userId="44c7a87fc51416d8" providerId="LiveId" clId="{6006A050-5E75-4E88-9FC2-A5075A624D94}" dt="2021-05-23T08:41:28.632" v="2301"/>
          <ac:spMkLst>
            <pc:docMk/>
            <pc:sldMk cId="1949160783" sldId="307"/>
            <ac:spMk id="5" creationId="{B91AF61C-660A-435E-9F2F-C24A4CA76BEC}"/>
          </ac:spMkLst>
        </pc:spChg>
        <pc:spChg chg="add del mod">
          <ac:chgData name="Wong" userId="44c7a87fc51416d8" providerId="LiveId" clId="{6006A050-5E75-4E88-9FC2-A5075A624D94}" dt="2021-05-23T08:40:42.518" v="2292" actId="478"/>
          <ac:spMkLst>
            <pc:docMk/>
            <pc:sldMk cId="1949160783" sldId="307"/>
            <ac:spMk id="7" creationId="{EFBAF092-156F-4EDA-A952-71DDAF3D3EF7}"/>
          </ac:spMkLst>
        </pc:spChg>
        <pc:spChg chg="add del mod">
          <ac:chgData name="Wong" userId="44c7a87fc51416d8" providerId="LiveId" clId="{6006A050-5E75-4E88-9FC2-A5075A624D94}" dt="2021-05-23T08:40:49.548" v="2295" actId="478"/>
          <ac:spMkLst>
            <pc:docMk/>
            <pc:sldMk cId="1949160783" sldId="307"/>
            <ac:spMk id="9" creationId="{1775A0B9-A952-433C-AD03-5766C829F997}"/>
          </ac:spMkLst>
        </pc:spChg>
        <pc:spChg chg="add mod">
          <ac:chgData name="Wong" userId="44c7a87fc51416d8" providerId="LiveId" clId="{6006A050-5E75-4E88-9FC2-A5075A624D94}" dt="2021-05-23T08:43:51.622" v="2372" actId="20577"/>
          <ac:spMkLst>
            <pc:docMk/>
            <pc:sldMk cId="1949160783" sldId="307"/>
            <ac:spMk id="10" creationId="{7585114E-4A0E-4E8C-BB0E-28AB3FD3ECCB}"/>
          </ac:spMkLst>
        </pc:spChg>
        <pc:spChg chg="mod">
          <ac:chgData name="Wong" userId="44c7a87fc51416d8" providerId="LiveId" clId="{6006A050-5E75-4E88-9FC2-A5075A624D94}" dt="2021-05-23T08:44:04.845" v="2375" actId="404"/>
          <ac:spMkLst>
            <pc:docMk/>
            <pc:sldMk cId="1949160783" sldId="307"/>
            <ac:spMk id="230" creationId="{00000000-0000-0000-0000-000000000000}"/>
          </ac:spMkLst>
        </pc:spChg>
        <pc:spChg chg="del">
          <ac:chgData name="Wong" userId="44c7a87fc51416d8" providerId="LiveId" clId="{6006A050-5E75-4E88-9FC2-A5075A624D94}" dt="2021-05-23T08:40:40.163" v="2291" actId="478"/>
          <ac:spMkLst>
            <pc:docMk/>
            <pc:sldMk cId="1949160783" sldId="307"/>
            <ac:spMk id="231" creationId="{00000000-0000-0000-0000-000000000000}"/>
          </ac:spMkLst>
        </pc:spChg>
        <pc:spChg chg="del">
          <ac:chgData name="Wong" userId="44c7a87fc51416d8" providerId="LiveId" clId="{6006A050-5E75-4E88-9FC2-A5075A624D94}" dt="2021-05-23T08:40:40.163" v="2291" actId="478"/>
          <ac:spMkLst>
            <pc:docMk/>
            <pc:sldMk cId="1949160783" sldId="307"/>
            <ac:spMk id="232" creationId="{00000000-0000-0000-0000-000000000000}"/>
          </ac:spMkLst>
        </pc:spChg>
        <pc:spChg chg="del">
          <ac:chgData name="Wong" userId="44c7a87fc51416d8" providerId="LiveId" clId="{6006A050-5E75-4E88-9FC2-A5075A624D94}" dt="2021-05-23T08:40:47.179" v="2294" actId="478"/>
          <ac:spMkLst>
            <pc:docMk/>
            <pc:sldMk cId="1949160783" sldId="307"/>
            <ac:spMk id="233" creationId="{00000000-0000-0000-0000-000000000000}"/>
          </ac:spMkLst>
        </pc:spChg>
        <pc:spChg chg="del">
          <ac:chgData name="Wong" userId="44c7a87fc51416d8" providerId="LiveId" clId="{6006A050-5E75-4E88-9FC2-A5075A624D94}" dt="2021-05-23T08:40:40.163" v="2291" actId="478"/>
          <ac:spMkLst>
            <pc:docMk/>
            <pc:sldMk cId="1949160783" sldId="307"/>
            <ac:spMk id="234" creationId="{00000000-0000-0000-0000-000000000000}"/>
          </ac:spMkLst>
        </pc:spChg>
        <pc:grpChg chg="del">
          <ac:chgData name="Wong" userId="44c7a87fc51416d8" providerId="LiveId" clId="{6006A050-5E75-4E88-9FC2-A5075A624D94}" dt="2021-05-23T08:40:40.163" v="2291" actId="478"/>
          <ac:grpSpMkLst>
            <pc:docMk/>
            <pc:sldMk cId="1949160783" sldId="307"/>
            <ac:grpSpMk id="235" creationId="{00000000-0000-0000-0000-000000000000}"/>
          </ac:grpSpMkLst>
        </pc:grpChg>
        <pc:grpChg chg="del">
          <ac:chgData name="Wong" userId="44c7a87fc51416d8" providerId="LiveId" clId="{6006A050-5E75-4E88-9FC2-A5075A624D94}" dt="2021-05-23T08:40:40.163" v="2291" actId="478"/>
          <ac:grpSpMkLst>
            <pc:docMk/>
            <pc:sldMk cId="1949160783" sldId="307"/>
            <ac:grpSpMk id="238" creationId="{00000000-0000-0000-0000-000000000000}"/>
          </ac:grpSpMkLst>
        </pc:grpChg>
        <pc:grpChg chg="del">
          <ac:chgData name="Wong" userId="44c7a87fc51416d8" providerId="LiveId" clId="{6006A050-5E75-4E88-9FC2-A5075A624D94}" dt="2021-05-23T08:40:40.163" v="2291" actId="478"/>
          <ac:grpSpMkLst>
            <pc:docMk/>
            <pc:sldMk cId="1949160783" sldId="307"/>
            <ac:grpSpMk id="241" creationId="{00000000-0000-0000-0000-000000000000}"/>
          </ac:grpSpMkLst>
        </pc:grpChg>
        <pc:grpChg chg="del">
          <ac:chgData name="Wong" userId="44c7a87fc51416d8" providerId="LiveId" clId="{6006A050-5E75-4E88-9FC2-A5075A624D94}" dt="2021-05-23T08:40:40.163" v="2291" actId="478"/>
          <ac:grpSpMkLst>
            <pc:docMk/>
            <pc:sldMk cId="1949160783" sldId="307"/>
            <ac:grpSpMk id="244" creationId="{00000000-0000-0000-0000-000000000000}"/>
          </ac:grpSpMkLst>
        </pc:grpChg>
        <pc:picChg chg="add mod">
          <ac:chgData name="Wong" userId="44c7a87fc51416d8" providerId="LiveId" clId="{6006A050-5E75-4E88-9FC2-A5075A624D94}" dt="2021-05-23T08:44:52.113" v="2386" actId="1076"/>
          <ac:picMkLst>
            <pc:docMk/>
            <pc:sldMk cId="1949160783" sldId="307"/>
            <ac:picMk id="38" creationId="{B07C5E9C-8108-4459-A869-A6298B25EED4}"/>
          </ac:picMkLst>
        </pc:picChg>
      </pc:sldChg>
      <pc:sldChg chg="addSp delSp modSp add mod">
        <pc:chgData name="Wong" userId="44c7a87fc51416d8" providerId="LiveId" clId="{6006A050-5E75-4E88-9FC2-A5075A624D94}" dt="2021-05-23T08:48:34.271" v="2429" actId="1076"/>
        <pc:sldMkLst>
          <pc:docMk/>
          <pc:sldMk cId="2413412808" sldId="308"/>
        </pc:sldMkLst>
        <pc:spChg chg="add del">
          <ac:chgData name="Wong" userId="44c7a87fc51416d8" providerId="LiveId" clId="{6006A050-5E75-4E88-9FC2-A5075A624D94}" dt="2021-05-23T08:46:16.873" v="2401"/>
          <ac:spMkLst>
            <pc:docMk/>
            <pc:sldMk cId="2413412808" sldId="308"/>
            <ac:spMk id="7" creationId="{898284A2-0CEA-4673-BCA2-8316F4BF547F}"/>
          </ac:spMkLst>
        </pc:spChg>
        <pc:spChg chg="mod">
          <ac:chgData name="Wong" userId="44c7a87fc51416d8" providerId="LiveId" clId="{6006A050-5E75-4E88-9FC2-A5075A624D94}" dt="2021-05-23T08:48:05.363" v="2428" actId="5793"/>
          <ac:spMkLst>
            <pc:docMk/>
            <pc:sldMk cId="2413412808" sldId="308"/>
            <ac:spMk id="13" creationId="{0E18446E-4F50-40FF-8D91-7F779414D723}"/>
          </ac:spMkLst>
        </pc:spChg>
        <pc:spChg chg="del">
          <ac:chgData name="Wong" userId="44c7a87fc51416d8" providerId="LiveId" clId="{6006A050-5E75-4E88-9FC2-A5075A624D94}" dt="2021-05-23T08:45:30.977" v="2390" actId="478"/>
          <ac:spMkLst>
            <pc:docMk/>
            <pc:sldMk cId="2413412808" sldId="308"/>
            <ac:spMk id="29" creationId="{96282DE4-4507-41F7-8F1E-527B5020E373}"/>
          </ac:spMkLst>
        </pc:spChg>
        <pc:picChg chg="add mod">
          <ac:chgData name="Wong" userId="44c7a87fc51416d8" providerId="LiveId" clId="{6006A050-5E75-4E88-9FC2-A5075A624D94}" dt="2021-05-23T08:48:34.271" v="2429" actId="1076"/>
          <ac:picMkLst>
            <pc:docMk/>
            <pc:sldMk cId="2413412808" sldId="308"/>
            <ac:picMk id="4" creationId="{65E164BA-C389-4E68-9376-509D87491BC2}"/>
          </ac:picMkLst>
        </pc:picChg>
        <pc:picChg chg="add mod">
          <ac:chgData name="Wong" userId="44c7a87fc51416d8" providerId="LiveId" clId="{6006A050-5E75-4E88-9FC2-A5075A624D94}" dt="2021-05-23T08:48:34.271" v="2429" actId="1076"/>
          <ac:picMkLst>
            <pc:docMk/>
            <pc:sldMk cId="2413412808" sldId="308"/>
            <ac:picMk id="6" creationId="{8AA85CB3-3F5A-403B-BA02-81292461FB7F}"/>
          </ac:picMkLst>
        </pc:picChg>
        <pc:picChg chg="del">
          <ac:chgData name="Wong" userId="44c7a87fc51416d8" providerId="LiveId" clId="{6006A050-5E75-4E88-9FC2-A5075A624D94}" dt="2021-05-23T08:45:29.497" v="2389" actId="478"/>
          <ac:picMkLst>
            <pc:docMk/>
            <pc:sldMk cId="2413412808" sldId="308"/>
            <ac:picMk id="9" creationId="{A4C10B90-78DC-455E-8629-5C4B969632F3}"/>
          </ac:picMkLst>
        </pc:picChg>
        <pc:picChg chg="del">
          <ac:chgData name="Wong" userId="44c7a87fc51416d8" providerId="LiveId" clId="{6006A050-5E75-4E88-9FC2-A5075A624D94}" dt="2021-05-23T08:45:27.859" v="2388" actId="478"/>
          <ac:picMkLst>
            <pc:docMk/>
            <pc:sldMk cId="2413412808" sldId="308"/>
            <ac:picMk id="38" creationId="{0447049B-9BDE-41A8-AE90-D933E8761180}"/>
          </ac:picMkLst>
        </pc:picChg>
      </pc:sldChg>
      <pc:sldChg chg="new del">
        <pc:chgData name="Wong" userId="44c7a87fc51416d8" providerId="LiveId" clId="{6006A050-5E75-4E88-9FC2-A5075A624D94}" dt="2021-05-23T08:51:41.227" v="2482" actId="680"/>
        <pc:sldMkLst>
          <pc:docMk/>
          <pc:sldMk cId="2531312397" sldId="309"/>
        </pc:sldMkLst>
      </pc:sldChg>
      <pc:sldChg chg="modSp add mod">
        <pc:chgData name="Wong" userId="44c7a87fc51416d8" providerId="LiveId" clId="{6006A050-5E75-4E88-9FC2-A5075A624D94}" dt="2021-05-23T08:54:25.453" v="2737" actId="20577"/>
        <pc:sldMkLst>
          <pc:docMk/>
          <pc:sldMk cId="3022776451" sldId="309"/>
        </pc:sldMkLst>
        <pc:spChg chg="mod">
          <ac:chgData name="Wong" userId="44c7a87fc51416d8" providerId="LiveId" clId="{6006A050-5E75-4E88-9FC2-A5075A624D94}" dt="2021-05-23T08:52:28.581" v="2494" actId="404"/>
          <ac:spMkLst>
            <pc:docMk/>
            <pc:sldMk cId="3022776451" sldId="309"/>
            <ac:spMk id="230" creationId="{00000000-0000-0000-0000-000000000000}"/>
          </ac:spMkLst>
        </pc:spChg>
        <pc:spChg chg="mod">
          <ac:chgData name="Wong" userId="44c7a87fc51416d8" providerId="LiveId" clId="{6006A050-5E75-4E88-9FC2-A5075A624D94}" dt="2021-05-23T08:52:44.561" v="2515"/>
          <ac:spMkLst>
            <pc:docMk/>
            <pc:sldMk cId="3022776451" sldId="309"/>
            <ac:spMk id="231" creationId="{00000000-0000-0000-0000-000000000000}"/>
          </ac:spMkLst>
        </pc:spChg>
        <pc:spChg chg="mod">
          <ac:chgData name="Wong" userId="44c7a87fc51416d8" providerId="LiveId" clId="{6006A050-5E75-4E88-9FC2-A5075A624D94}" dt="2021-05-23T08:54:22.668" v="2736" actId="20577"/>
          <ac:spMkLst>
            <pc:docMk/>
            <pc:sldMk cId="3022776451" sldId="309"/>
            <ac:spMk id="232" creationId="{00000000-0000-0000-0000-000000000000}"/>
          </ac:spMkLst>
        </pc:spChg>
        <pc:spChg chg="mod">
          <ac:chgData name="Wong" userId="44c7a87fc51416d8" providerId="LiveId" clId="{6006A050-5E75-4E88-9FC2-A5075A624D94}" dt="2021-05-23T08:52:38.893" v="2514" actId="20577"/>
          <ac:spMkLst>
            <pc:docMk/>
            <pc:sldMk cId="3022776451" sldId="309"/>
            <ac:spMk id="233" creationId="{00000000-0000-0000-0000-000000000000}"/>
          </ac:spMkLst>
        </pc:spChg>
        <pc:spChg chg="mod">
          <ac:chgData name="Wong" userId="44c7a87fc51416d8" providerId="LiveId" clId="{6006A050-5E75-4E88-9FC2-A5075A624D94}" dt="2021-05-23T08:54:25.453" v="2737" actId="20577"/>
          <ac:spMkLst>
            <pc:docMk/>
            <pc:sldMk cId="3022776451" sldId="309"/>
            <ac:spMk id="234" creationId="{00000000-0000-0000-0000-000000000000}"/>
          </ac:spMkLst>
        </pc:spChg>
        <pc:grpChg chg="mod">
          <ac:chgData name="Wong" userId="44c7a87fc51416d8" providerId="LiveId" clId="{6006A050-5E75-4E88-9FC2-A5075A624D94}" dt="2021-05-23T08:52:23.146" v="2492" actId="1076"/>
          <ac:grpSpMkLst>
            <pc:docMk/>
            <pc:sldMk cId="3022776451" sldId="309"/>
            <ac:grpSpMk id="250" creationId="{00000000-0000-0000-0000-000000000000}"/>
          </ac:grpSpMkLst>
        </pc:grpChg>
      </pc:sldChg>
      <pc:sldChg chg="addSp delSp modSp add del mod">
        <pc:chgData name="Wong" userId="44c7a87fc51416d8" providerId="LiveId" clId="{6006A050-5E75-4E88-9FC2-A5075A624D94}" dt="2021-05-23T09:01:17.455" v="2855" actId="207"/>
        <pc:sldMkLst>
          <pc:docMk/>
          <pc:sldMk cId="788798399" sldId="310"/>
        </pc:sldMkLst>
        <pc:spChg chg="mod">
          <ac:chgData name="Wong" userId="44c7a87fc51416d8" providerId="LiveId" clId="{6006A050-5E75-4E88-9FC2-A5075A624D94}" dt="2021-05-23T08:56:17.895" v="2757"/>
          <ac:spMkLst>
            <pc:docMk/>
            <pc:sldMk cId="788798399" sldId="310"/>
            <ac:spMk id="2" creationId="{CB71AA03-C5CB-4D11-910C-C7F4B4B172F0}"/>
          </ac:spMkLst>
        </pc:spChg>
        <pc:spChg chg="del mod">
          <ac:chgData name="Wong" userId="44c7a87fc51416d8" providerId="LiveId" clId="{6006A050-5E75-4E88-9FC2-A5075A624D94}" dt="2021-05-23T08:56:43.178" v="2764" actId="478"/>
          <ac:spMkLst>
            <pc:docMk/>
            <pc:sldMk cId="788798399" sldId="310"/>
            <ac:spMk id="13" creationId="{0E18446E-4F50-40FF-8D91-7F779414D723}"/>
          </ac:spMkLst>
        </pc:spChg>
        <pc:spChg chg="add del">
          <ac:chgData name="Wong" userId="44c7a87fc51416d8" providerId="LiveId" clId="{6006A050-5E75-4E88-9FC2-A5075A624D94}" dt="2021-05-23T08:56:14.455" v="2754" actId="22"/>
          <ac:spMkLst>
            <pc:docMk/>
            <pc:sldMk cId="788798399" sldId="310"/>
            <ac:spMk id="14" creationId="{973A2004-B100-479F-B652-7F3FADF1D96B}"/>
          </ac:spMkLst>
        </pc:spChg>
        <pc:spChg chg="add del mod">
          <ac:chgData name="Wong" userId="44c7a87fc51416d8" providerId="LiveId" clId="{6006A050-5E75-4E88-9FC2-A5075A624D94}" dt="2021-05-23T09:00:47.256" v="2847" actId="478"/>
          <ac:spMkLst>
            <pc:docMk/>
            <pc:sldMk cId="788798399" sldId="310"/>
            <ac:spMk id="15" creationId="{AE8DFD63-6563-4834-8659-289168CB9E1F}"/>
          </ac:spMkLst>
        </pc:spChg>
        <pc:spChg chg="add mod">
          <ac:chgData name="Wong" userId="44c7a87fc51416d8" providerId="LiveId" clId="{6006A050-5E75-4E88-9FC2-A5075A624D94}" dt="2021-05-23T09:01:17.455" v="2855" actId="207"/>
          <ac:spMkLst>
            <pc:docMk/>
            <pc:sldMk cId="788798399" sldId="310"/>
            <ac:spMk id="19" creationId="{B410CD1F-2806-4D61-8C0C-060A8FEE7CB7}"/>
          </ac:spMkLst>
        </pc:spChg>
        <pc:spChg chg="add mod">
          <ac:chgData name="Wong" userId="44c7a87fc51416d8" providerId="LiveId" clId="{6006A050-5E75-4E88-9FC2-A5075A624D94}" dt="2021-05-23T09:01:02.716" v="2853" actId="1076"/>
          <ac:spMkLst>
            <pc:docMk/>
            <pc:sldMk cId="788798399" sldId="310"/>
            <ac:spMk id="21" creationId="{9B66F285-1B8E-4F06-A620-F55D26BDAC8D}"/>
          </ac:spMkLst>
        </pc:spChg>
        <pc:spChg chg="del">
          <ac:chgData name="Wong" userId="44c7a87fc51416d8" providerId="LiveId" clId="{6006A050-5E75-4E88-9FC2-A5075A624D94}" dt="2021-05-23T09:00:23.442" v="2836" actId="478"/>
          <ac:spMkLst>
            <pc:docMk/>
            <pc:sldMk cId="788798399" sldId="310"/>
            <ac:spMk id="29" creationId="{96282DE4-4507-41F7-8F1E-527B5020E373}"/>
          </ac:spMkLst>
        </pc:spChg>
        <pc:picChg chg="add mod">
          <ac:chgData name="Wong" userId="44c7a87fc51416d8" providerId="LiveId" clId="{6006A050-5E75-4E88-9FC2-A5075A624D94}" dt="2021-05-23T09:01:02.716" v="2853" actId="1076"/>
          <ac:picMkLst>
            <pc:docMk/>
            <pc:sldMk cId="788798399" sldId="310"/>
            <ac:picMk id="5" creationId="{2C85EF93-803E-405F-A1E9-79EA6A4EE242}"/>
          </ac:picMkLst>
        </pc:picChg>
        <pc:picChg chg="del">
          <ac:chgData name="Wong" userId="44c7a87fc51416d8" providerId="LiveId" clId="{6006A050-5E75-4E88-9FC2-A5075A624D94}" dt="2021-05-23T08:56:33.577" v="2761" actId="478"/>
          <ac:picMkLst>
            <pc:docMk/>
            <pc:sldMk cId="788798399" sldId="310"/>
            <ac:picMk id="9" creationId="{A4C10B90-78DC-455E-8629-5C4B969632F3}"/>
          </ac:picMkLst>
        </pc:picChg>
        <pc:picChg chg="del">
          <ac:chgData name="Wong" userId="44c7a87fc51416d8" providerId="LiveId" clId="{6006A050-5E75-4E88-9FC2-A5075A624D94}" dt="2021-05-23T08:56:33.009" v="2760" actId="478"/>
          <ac:picMkLst>
            <pc:docMk/>
            <pc:sldMk cId="788798399" sldId="310"/>
            <ac:picMk id="38" creationId="{0447049B-9BDE-41A8-AE90-D933E8761180}"/>
          </ac:picMkLst>
        </pc:picChg>
      </pc:sldChg>
      <pc:sldChg chg="modSp add mod">
        <pc:chgData name="Wong" userId="44c7a87fc51416d8" providerId="LiveId" clId="{6006A050-5E75-4E88-9FC2-A5075A624D94}" dt="2021-05-23T09:16:59.145" v="3563" actId="20577"/>
        <pc:sldMkLst>
          <pc:docMk/>
          <pc:sldMk cId="1330100704" sldId="311"/>
        </pc:sldMkLst>
        <pc:spChg chg="mod">
          <ac:chgData name="Wong" userId="44c7a87fc51416d8" providerId="LiveId" clId="{6006A050-5E75-4E88-9FC2-A5075A624D94}" dt="2021-05-23T09:03:05.196" v="2906" actId="20577"/>
          <ac:spMkLst>
            <pc:docMk/>
            <pc:sldMk cId="1330100704" sldId="311"/>
            <ac:spMk id="216" creationId="{00000000-0000-0000-0000-000000000000}"/>
          </ac:spMkLst>
        </pc:spChg>
        <pc:spChg chg="mod">
          <ac:chgData name="Wong" userId="44c7a87fc51416d8" providerId="LiveId" clId="{6006A050-5E75-4E88-9FC2-A5075A624D94}" dt="2021-05-23T09:16:59.145" v="3563" actId="20577"/>
          <ac:spMkLst>
            <pc:docMk/>
            <pc:sldMk cId="1330100704" sldId="311"/>
            <ac:spMk id="217" creationId="{00000000-0000-0000-0000-000000000000}"/>
          </ac:spMkLst>
        </pc:spChg>
        <pc:spChg chg="mod">
          <ac:chgData name="Wong" userId="44c7a87fc51416d8" providerId="LiveId" clId="{6006A050-5E75-4E88-9FC2-A5075A624D94}" dt="2021-05-23T09:03:25.955" v="2922" actId="20577"/>
          <ac:spMkLst>
            <pc:docMk/>
            <pc:sldMk cId="1330100704" sldId="311"/>
            <ac:spMk id="218" creationId="{00000000-0000-0000-0000-000000000000}"/>
          </ac:spMkLst>
        </pc:spChg>
      </pc:sldChg>
      <pc:sldChg chg="addSp delSp modSp add mod">
        <pc:chgData name="Wong" userId="44c7a87fc51416d8" providerId="LiveId" clId="{6006A050-5E75-4E88-9FC2-A5075A624D94}" dt="2021-05-23T09:06:59.083" v="3036" actId="1076"/>
        <pc:sldMkLst>
          <pc:docMk/>
          <pc:sldMk cId="4106564708" sldId="312"/>
        </pc:sldMkLst>
        <pc:spChg chg="del mod">
          <ac:chgData name="Wong" userId="44c7a87fc51416d8" providerId="LiveId" clId="{6006A050-5E75-4E88-9FC2-A5075A624D94}" dt="2021-05-23T09:06:48.008" v="3033" actId="478"/>
          <ac:spMkLst>
            <pc:docMk/>
            <pc:sldMk cId="4106564708" sldId="312"/>
            <ac:spMk id="12" creationId="{A07D1825-F35E-4B2C-9FB0-398FC4203A0B}"/>
          </ac:spMkLst>
        </pc:spChg>
        <pc:spChg chg="add mod">
          <ac:chgData name="Wong" userId="44c7a87fc51416d8" providerId="LiveId" clId="{6006A050-5E75-4E88-9FC2-A5075A624D94}" dt="2021-05-23T09:06:59.083" v="3036" actId="1076"/>
          <ac:spMkLst>
            <pc:docMk/>
            <pc:sldMk cId="4106564708" sldId="312"/>
            <ac:spMk id="13" creationId="{54AAD29B-55B7-4B94-AF9F-C2F9EECDE0A8}"/>
          </ac:spMkLst>
        </pc:spChg>
        <pc:spChg chg="mod">
          <ac:chgData name="Wong" userId="44c7a87fc51416d8" providerId="LiveId" clId="{6006A050-5E75-4E88-9FC2-A5075A624D94}" dt="2021-05-23T09:05:48.669" v="3006" actId="20577"/>
          <ac:spMkLst>
            <pc:docMk/>
            <pc:sldMk cId="4106564708" sldId="312"/>
            <ac:spMk id="17" creationId="{A542055E-8645-4BB0-9C5E-895F090F97B7}"/>
          </ac:spMkLst>
        </pc:spChg>
      </pc:sldChg>
      <pc:sldChg chg="addSp delSp modSp add mod">
        <pc:chgData name="Wong" userId="44c7a87fc51416d8" providerId="LiveId" clId="{6006A050-5E75-4E88-9FC2-A5075A624D94}" dt="2021-05-23T09:17:34.816" v="3564"/>
        <pc:sldMkLst>
          <pc:docMk/>
          <pc:sldMk cId="1545932805" sldId="313"/>
        </pc:sldMkLst>
        <pc:spChg chg="add del mod">
          <ac:chgData name="Wong" userId="44c7a87fc51416d8" providerId="LiveId" clId="{6006A050-5E75-4E88-9FC2-A5075A624D94}" dt="2021-05-23T09:07:45.351" v="3086" actId="478"/>
          <ac:spMkLst>
            <pc:docMk/>
            <pc:sldMk cId="1545932805" sldId="313"/>
            <ac:spMk id="3" creationId="{1D143A56-41A2-450A-B185-D0846AC276F2}"/>
          </ac:spMkLst>
        </pc:spChg>
        <pc:spChg chg="add del mod">
          <ac:chgData name="Wong" userId="44c7a87fc51416d8" providerId="LiveId" clId="{6006A050-5E75-4E88-9FC2-A5075A624D94}" dt="2021-05-23T09:07:46.374" v="3087" actId="478"/>
          <ac:spMkLst>
            <pc:docMk/>
            <pc:sldMk cId="1545932805" sldId="313"/>
            <ac:spMk id="5" creationId="{E98EF65A-B08C-43E3-A7FC-B111EB841BF7}"/>
          </ac:spMkLst>
        </pc:spChg>
        <pc:spChg chg="add del mod">
          <ac:chgData name="Wong" userId="44c7a87fc51416d8" providerId="LiveId" clId="{6006A050-5E75-4E88-9FC2-A5075A624D94}" dt="2021-05-23T09:07:44.334" v="3085" actId="478"/>
          <ac:spMkLst>
            <pc:docMk/>
            <pc:sldMk cId="1545932805" sldId="313"/>
            <ac:spMk id="7" creationId="{F6DFCF74-810B-4E45-8268-6AF192764931}"/>
          </ac:spMkLst>
        </pc:spChg>
        <pc:spChg chg="add mod">
          <ac:chgData name="Wong" userId="44c7a87fc51416d8" providerId="LiveId" clId="{6006A050-5E75-4E88-9FC2-A5075A624D94}" dt="2021-05-23T09:08:22.863" v="3117" actId="14100"/>
          <ac:spMkLst>
            <pc:docMk/>
            <pc:sldMk cId="1545932805" sldId="313"/>
            <ac:spMk id="37" creationId="{49423ECD-B533-4DFE-80AE-3639DAD7AE0F}"/>
          </ac:spMkLst>
        </pc:spChg>
        <pc:spChg chg="add mod">
          <ac:chgData name="Wong" userId="44c7a87fc51416d8" providerId="LiveId" clId="{6006A050-5E75-4E88-9FC2-A5075A624D94}" dt="2021-05-23T09:13:31.728" v="3435" actId="1076"/>
          <ac:spMkLst>
            <pc:docMk/>
            <pc:sldMk cId="1545932805" sldId="313"/>
            <ac:spMk id="40" creationId="{BDC58B60-8128-478E-8DDE-7E257FA87517}"/>
          </ac:spMkLst>
        </pc:spChg>
        <pc:spChg chg="add mod">
          <ac:chgData name="Wong" userId="44c7a87fc51416d8" providerId="LiveId" clId="{6006A050-5E75-4E88-9FC2-A5075A624D94}" dt="2021-05-23T09:13:53.855" v="3449" actId="20577"/>
          <ac:spMkLst>
            <pc:docMk/>
            <pc:sldMk cId="1545932805" sldId="313"/>
            <ac:spMk id="41" creationId="{0B4D1C64-5A51-4F97-9D01-CC048749F4D5}"/>
          </ac:spMkLst>
        </pc:spChg>
        <pc:spChg chg="add mod">
          <ac:chgData name="Wong" userId="44c7a87fc51416d8" providerId="LiveId" clId="{6006A050-5E75-4E88-9FC2-A5075A624D94}" dt="2021-05-23T09:15:40.341" v="3481" actId="1076"/>
          <ac:spMkLst>
            <pc:docMk/>
            <pc:sldMk cId="1545932805" sldId="313"/>
            <ac:spMk id="45" creationId="{26F30423-22B2-46B9-AC82-0CE2E3589BC2}"/>
          </ac:spMkLst>
        </pc:spChg>
        <pc:spChg chg="mod">
          <ac:chgData name="Wong" userId="44c7a87fc51416d8" providerId="LiveId" clId="{6006A050-5E75-4E88-9FC2-A5075A624D94}" dt="2021-05-23T09:17:34.816" v="3564"/>
          <ac:spMkLst>
            <pc:docMk/>
            <pc:sldMk cId="1545932805" sldId="313"/>
            <ac:spMk id="49" creationId="{03243A11-DF91-48FE-A6B4-B19B85E88D98}"/>
          </ac:spMkLst>
        </pc:spChg>
        <pc:spChg chg="mod">
          <ac:chgData name="Wong" userId="44c7a87fc51416d8" providerId="LiveId" clId="{6006A050-5E75-4E88-9FC2-A5075A624D94}" dt="2021-05-23T09:17:34.816" v="3564"/>
          <ac:spMkLst>
            <pc:docMk/>
            <pc:sldMk cId="1545932805" sldId="313"/>
            <ac:spMk id="50" creationId="{20E78EC3-DFE8-4C5A-A33E-1933E79899DC}"/>
          </ac:spMkLst>
        </pc:spChg>
        <pc:spChg chg="mod">
          <ac:chgData name="Wong" userId="44c7a87fc51416d8" providerId="LiveId" clId="{6006A050-5E75-4E88-9FC2-A5075A624D94}" dt="2021-05-23T09:07:31.270" v="3083" actId="20577"/>
          <ac:spMkLst>
            <pc:docMk/>
            <pc:sldMk cId="1545932805" sldId="313"/>
            <ac:spMk id="230" creationId="{00000000-0000-0000-0000-000000000000}"/>
          </ac:spMkLst>
        </pc:spChg>
        <pc:spChg chg="del">
          <ac:chgData name="Wong" userId="44c7a87fc51416d8" providerId="LiveId" clId="{6006A050-5E75-4E88-9FC2-A5075A624D94}" dt="2021-05-23T09:07:41.274" v="3084" actId="478"/>
          <ac:spMkLst>
            <pc:docMk/>
            <pc:sldMk cId="1545932805" sldId="313"/>
            <ac:spMk id="231" creationId="{00000000-0000-0000-0000-000000000000}"/>
          </ac:spMkLst>
        </pc:spChg>
        <pc:spChg chg="del">
          <ac:chgData name="Wong" userId="44c7a87fc51416d8" providerId="LiveId" clId="{6006A050-5E75-4E88-9FC2-A5075A624D94}" dt="2021-05-23T09:07:41.274" v="3084" actId="478"/>
          <ac:spMkLst>
            <pc:docMk/>
            <pc:sldMk cId="1545932805" sldId="313"/>
            <ac:spMk id="232" creationId="{00000000-0000-0000-0000-000000000000}"/>
          </ac:spMkLst>
        </pc:spChg>
        <pc:spChg chg="mod">
          <ac:chgData name="Wong" userId="44c7a87fc51416d8" providerId="LiveId" clId="{6006A050-5E75-4E88-9FC2-A5075A624D94}" dt="2021-05-23T09:08:06.181" v="3106"/>
          <ac:spMkLst>
            <pc:docMk/>
            <pc:sldMk cId="1545932805" sldId="313"/>
            <ac:spMk id="233" creationId="{00000000-0000-0000-0000-000000000000}"/>
          </ac:spMkLst>
        </pc:spChg>
        <pc:spChg chg="del">
          <ac:chgData name="Wong" userId="44c7a87fc51416d8" providerId="LiveId" clId="{6006A050-5E75-4E88-9FC2-A5075A624D94}" dt="2021-05-23T09:07:41.274" v="3084" actId="478"/>
          <ac:spMkLst>
            <pc:docMk/>
            <pc:sldMk cId="1545932805" sldId="313"/>
            <ac:spMk id="234" creationId="{00000000-0000-0000-0000-000000000000}"/>
          </ac:spMkLst>
        </pc:spChg>
        <pc:grpChg chg="add mod">
          <ac:chgData name="Wong" userId="44c7a87fc51416d8" providerId="LiveId" clId="{6006A050-5E75-4E88-9FC2-A5075A624D94}" dt="2021-05-23T09:17:34.816" v="3564"/>
          <ac:grpSpMkLst>
            <pc:docMk/>
            <pc:sldMk cId="1545932805" sldId="313"/>
            <ac:grpSpMk id="46" creationId="{EA44BA99-E3AA-4858-BFAE-70C7765CB832}"/>
          </ac:grpSpMkLst>
        </pc:grpChg>
        <pc:grpChg chg="del">
          <ac:chgData name="Wong" userId="44c7a87fc51416d8" providerId="LiveId" clId="{6006A050-5E75-4E88-9FC2-A5075A624D94}" dt="2021-05-23T09:07:41.274" v="3084" actId="478"/>
          <ac:grpSpMkLst>
            <pc:docMk/>
            <pc:sldMk cId="1545932805" sldId="313"/>
            <ac:grpSpMk id="235" creationId="{00000000-0000-0000-0000-000000000000}"/>
          </ac:grpSpMkLst>
        </pc:grpChg>
        <pc:grpChg chg="del">
          <ac:chgData name="Wong" userId="44c7a87fc51416d8" providerId="LiveId" clId="{6006A050-5E75-4E88-9FC2-A5075A624D94}" dt="2021-05-23T09:07:41.274" v="3084" actId="478"/>
          <ac:grpSpMkLst>
            <pc:docMk/>
            <pc:sldMk cId="1545932805" sldId="313"/>
            <ac:grpSpMk id="238" creationId="{00000000-0000-0000-0000-000000000000}"/>
          </ac:grpSpMkLst>
        </pc:grpChg>
        <pc:grpChg chg="del">
          <ac:chgData name="Wong" userId="44c7a87fc51416d8" providerId="LiveId" clId="{6006A050-5E75-4E88-9FC2-A5075A624D94}" dt="2021-05-23T09:07:41.274" v="3084" actId="478"/>
          <ac:grpSpMkLst>
            <pc:docMk/>
            <pc:sldMk cId="1545932805" sldId="313"/>
            <ac:grpSpMk id="241" creationId="{00000000-0000-0000-0000-000000000000}"/>
          </ac:grpSpMkLst>
        </pc:grpChg>
        <pc:grpChg chg="del">
          <ac:chgData name="Wong" userId="44c7a87fc51416d8" providerId="LiveId" clId="{6006A050-5E75-4E88-9FC2-A5075A624D94}" dt="2021-05-23T09:07:41.274" v="3084" actId="478"/>
          <ac:grpSpMkLst>
            <pc:docMk/>
            <pc:sldMk cId="1545932805" sldId="313"/>
            <ac:grpSpMk id="244" creationId="{00000000-0000-0000-0000-000000000000}"/>
          </ac:grpSpMkLst>
        </pc:grpChg>
        <pc:grpChg chg="del">
          <ac:chgData name="Wong" userId="44c7a87fc51416d8" providerId="LiveId" clId="{6006A050-5E75-4E88-9FC2-A5075A624D94}" dt="2021-05-23T09:08:52.736" v="3124" actId="478"/>
          <ac:grpSpMkLst>
            <pc:docMk/>
            <pc:sldMk cId="1545932805" sldId="313"/>
            <ac:grpSpMk id="250" creationId="{00000000-0000-0000-0000-000000000000}"/>
          </ac:grpSpMkLst>
        </pc:grpChg>
        <pc:picChg chg="add mod">
          <ac:chgData name="Wong" userId="44c7a87fc51416d8" providerId="LiveId" clId="{6006A050-5E75-4E88-9FC2-A5075A624D94}" dt="2021-05-23T09:08:43.264" v="3123" actId="14100"/>
          <ac:picMkLst>
            <pc:docMk/>
            <pc:sldMk cId="1545932805" sldId="313"/>
            <ac:picMk id="10" creationId="{ACA9C6E3-3368-4737-938B-8F6BCADFB9A5}"/>
          </ac:picMkLst>
        </pc:picChg>
        <pc:picChg chg="add mod">
          <ac:chgData name="Wong" userId="44c7a87fc51416d8" providerId="LiveId" clId="{6006A050-5E75-4E88-9FC2-A5075A624D94}" dt="2021-05-23T09:15:05.275" v="3459" actId="1076"/>
          <ac:picMkLst>
            <pc:docMk/>
            <pc:sldMk cId="1545932805" sldId="313"/>
            <ac:picMk id="12" creationId="{D01B4E13-EB80-4EDC-B107-BBA24D139073}"/>
          </ac:picMkLst>
        </pc:picChg>
        <pc:picChg chg="mod">
          <ac:chgData name="Wong" userId="44c7a87fc51416d8" providerId="LiveId" clId="{6006A050-5E75-4E88-9FC2-A5075A624D94}" dt="2021-05-23T09:17:34.816" v="3564"/>
          <ac:picMkLst>
            <pc:docMk/>
            <pc:sldMk cId="1545932805" sldId="313"/>
            <ac:picMk id="47" creationId="{8FCE3496-17ED-4739-8CAC-29665E11D083}"/>
          </ac:picMkLst>
        </pc:picChg>
        <pc:picChg chg="mod">
          <ac:chgData name="Wong" userId="44c7a87fc51416d8" providerId="LiveId" clId="{6006A050-5E75-4E88-9FC2-A5075A624D94}" dt="2021-05-23T09:17:34.816" v="3564"/>
          <ac:picMkLst>
            <pc:docMk/>
            <pc:sldMk cId="1545932805" sldId="313"/>
            <ac:picMk id="48" creationId="{3B0C6A82-1091-4E52-B21A-E3C138FAC26B}"/>
          </ac:picMkLst>
        </pc:picChg>
        <pc:picChg chg="mod">
          <ac:chgData name="Wong" userId="44c7a87fc51416d8" providerId="LiveId" clId="{6006A050-5E75-4E88-9FC2-A5075A624D94}" dt="2021-05-23T09:17:34.816" v="3564"/>
          <ac:picMkLst>
            <pc:docMk/>
            <pc:sldMk cId="1545932805" sldId="313"/>
            <ac:picMk id="51" creationId="{37ED4ECB-0817-4D6A-98D4-88397220017A}"/>
          </ac:picMkLst>
        </pc:picChg>
      </pc:sldChg>
      <pc:sldChg chg="addSp delSp modSp add mod">
        <pc:chgData name="Wong" userId="44c7a87fc51416d8" providerId="LiveId" clId="{6006A050-5E75-4E88-9FC2-A5075A624D94}" dt="2021-05-23T09:22:11.638" v="3893" actId="1076"/>
        <pc:sldMkLst>
          <pc:docMk/>
          <pc:sldMk cId="4270927144" sldId="314"/>
        </pc:sldMkLst>
        <pc:spChg chg="add del mod">
          <ac:chgData name="Wong" userId="44c7a87fc51416d8" providerId="LiveId" clId="{6006A050-5E75-4E88-9FC2-A5075A624D94}" dt="2021-05-23T09:19:46.745" v="3633" actId="478"/>
          <ac:spMkLst>
            <pc:docMk/>
            <pc:sldMk cId="4270927144" sldId="314"/>
            <ac:spMk id="3" creationId="{DAF7A160-DA6E-49FF-8080-DBF95DE13BDF}"/>
          </ac:spMkLst>
        </pc:spChg>
        <pc:spChg chg="add del mod">
          <ac:chgData name="Wong" userId="44c7a87fc51416d8" providerId="LiveId" clId="{6006A050-5E75-4E88-9FC2-A5075A624D94}" dt="2021-05-23T09:19:48.820" v="3635" actId="478"/>
          <ac:spMkLst>
            <pc:docMk/>
            <pc:sldMk cId="4270927144" sldId="314"/>
            <ac:spMk id="7" creationId="{8580F856-84D1-49F0-B11C-C2184B99B947}"/>
          </ac:spMkLst>
        </pc:spChg>
        <pc:spChg chg="add mod">
          <ac:chgData name="Wong" userId="44c7a87fc51416d8" providerId="LiveId" clId="{6006A050-5E75-4E88-9FC2-A5075A624D94}" dt="2021-05-23T09:20:55.452" v="3659" actId="1076"/>
          <ac:spMkLst>
            <pc:docMk/>
            <pc:sldMk cId="4270927144" sldId="314"/>
            <ac:spMk id="23" creationId="{FEDA15BE-A40C-4368-887A-C1766760F713}"/>
          </ac:spMkLst>
        </pc:spChg>
        <pc:spChg chg="add mod">
          <ac:chgData name="Wong" userId="44c7a87fc51416d8" providerId="LiveId" clId="{6006A050-5E75-4E88-9FC2-A5075A624D94}" dt="2021-05-23T09:22:11.638" v="3893" actId="1076"/>
          <ac:spMkLst>
            <pc:docMk/>
            <pc:sldMk cId="4270927144" sldId="314"/>
            <ac:spMk id="26" creationId="{E4292770-58EC-43D5-9DB8-15E04359E9E4}"/>
          </ac:spMkLst>
        </pc:spChg>
        <pc:spChg chg="del">
          <ac:chgData name="Wong" userId="44c7a87fc51416d8" providerId="LiveId" clId="{6006A050-5E75-4E88-9FC2-A5075A624D94}" dt="2021-05-23T09:19:31.154" v="3616" actId="478"/>
          <ac:spMkLst>
            <pc:docMk/>
            <pc:sldMk cId="4270927144" sldId="314"/>
            <ac:spMk id="37" creationId="{49423ECD-B533-4DFE-80AE-3639DAD7AE0F}"/>
          </ac:spMkLst>
        </pc:spChg>
        <pc:spChg chg="del">
          <ac:chgData name="Wong" userId="44c7a87fc51416d8" providerId="LiveId" clId="{6006A050-5E75-4E88-9FC2-A5075A624D94}" dt="2021-05-23T09:19:31.154" v="3616" actId="478"/>
          <ac:spMkLst>
            <pc:docMk/>
            <pc:sldMk cId="4270927144" sldId="314"/>
            <ac:spMk id="40" creationId="{BDC58B60-8128-478E-8DDE-7E257FA87517}"/>
          </ac:spMkLst>
        </pc:spChg>
        <pc:spChg chg="del">
          <ac:chgData name="Wong" userId="44c7a87fc51416d8" providerId="LiveId" clId="{6006A050-5E75-4E88-9FC2-A5075A624D94}" dt="2021-05-23T09:19:36.708" v="3618" actId="478"/>
          <ac:spMkLst>
            <pc:docMk/>
            <pc:sldMk cId="4270927144" sldId="314"/>
            <ac:spMk id="41" creationId="{0B4D1C64-5A51-4F97-9D01-CC048749F4D5}"/>
          </ac:spMkLst>
        </pc:spChg>
        <pc:spChg chg="del">
          <ac:chgData name="Wong" userId="44c7a87fc51416d8" providerId="LiveId" clId="{6006A050-5E75-4E88-9FC2-A5075A624D94}" dt="2021-05-23T09:19:38.817" v="3620" actId="478"/>
          <ac:spMkLst>
            <pc:docMk/>
            <pc:sldMk cId="4270927144" sldId="314"/>
            <ac:spMk id="45" creationId="{26F30423-22B2-46B9-AC82-0CE2E3589BC2}"/>
          </ac:spMkLst>
        </pc:spChg>
        <pc:spChg chg="mod">
          <ac:chgData name="Wong" userId="44c7a87fc51416d8" providerId="LiveId" clId="{6006A050-5E75-4E88-9FC2-A5075A624D94}" dt="2021-05-23T09:18:08.593" v="3613" actId="404"/>
          <ac:spMkLst>
            <pc:docMk/>
            <pc:sldMk cId="4270927144" sldId="314"/>
            <ac:spMk id="230" creationId="{00000000-0000-0000-0000-000000000000}"/>
          </ac:spMkLst>
        </pc:spChg>
        <pc:spChg chg="del mod">
          <ac:chgData name="Wong" userId="44c7a87fc51416d8" providerId="LiveId" clId="{6006A050-5E75-4E88-9FC2-A5075A624D94}" dt="2021-05-23T09:19:31.154" v="3616" actId="478"/>
          <ac:spMkLst>
            <pc:docMk/>
            <pc:sldMk cId="4270927144" sldId="314"/>
            <ac:spMk id="233" creationId="{00000000-0000-0000-0000-000000000000}"/>
          </ac:spMkLst>
        </pc:spChg>
        <pc:picChg chg="add mod">
          <ac:chgData name="Wong" userId="44c7a87fc51416d8" providerId="LiveId" clId="{6006A050-5E75-4E88-9FC2-A5075A624D94}" dt="2021-05-23T09:20:55.452" v="3659" actId="1076"/>
          <ac:picMkLst>
            <pc:docMk/>
            <pc:sldMk cId="4270927144" sldId="314"/>
            <ac:picMk id="5" creationId="{3C5F9058-0CAF-40E4-8C60-069F361C7423}"/>
          </ac:picMkLst>
        </pc:picChg>
        <pc:picChg chg="del">
          <ac:chgData name="Wong" userId="44c7a87fc51416d8" providerId="LiveId" clId="{6006A050-5E75-4E88-9FC2-A5075A624D94}" dt="2021-05-23T09:19:31.154" v="3616" actId="478"/>
          <ac:picMkLst>
            <pc:docMk/>
            <pc:sldMk cId="4270927144" sldId="314"/>
            <ac:picMk id="10" creationId="{ACA9C6E3-3368-4737-938B-8F6BCADFB9A5}"/>
          </ac:picMkLst>
        </pc:picChg>
        <pc:picChg chg="add mod">
          <ac:chgData name="Wong" userId="44c7a87fc51416d8" providerId="LiveId" clId="{6006A050-5E75-4E88-9FC2-A5075A624D94}" dt="2021-05-23T09:21:06.973" v="3662" actId="1076"/>
          <ac:picMkLst>
            <pc:docMk/>
            <pc:sldMk cId="4270927144" sldId="314"/>
            <ac:picMk id="11" creationId="{2CFA6348-12F9-49D5-9022-08B8482F2894}"/>
          </ac:picMkLst>
        </pc:picChg>
        <pc:picChg chg="del">
          <ac:chgData name="Wong" userId="44c7a87fc51416d8" providerId="LiveId" clId="{6006A050-5E75-4E88-9FC2-A5075A624D94}" dt="2021-05-23T09:19:37.363" v="3619" actId="478"/>
          <ac:picMkLst>
            <pc:docMk/>
            <pc:sldMk cId="4270927144" sldId="314"/>
            <ac:picMk id="12" creationId="{D01B4E13-EB80-4EDC-B107-BBA24D139073}"/>
          </ac:picMkLst>
        </pc:picChg>
      </pc:sldChg>
      <pc:sldChg chg="add del">
        <pc:chgData name="Wong" userId="44c7a87fc51416d8" providerId="LiveId" clId="{6006A050-5E75-4E88-9FC2-A5075A624D94}" dt="2021-05-23T09:22:29.685" v="3895"/>
        <pc:sldMkLst>
          <pc:docMk/>
          <pc:sldMk cId="471642079" sldId="315"/>
        </pc:sldMkLst>
      </pc:sldChg>
      <pc:sldChg chg="modSp add del mod">
        <pc:chgData name="Wong" userId="44c7a87fc51416d8" providerId="LiveId" clId="{6006A050-5E75-4E88-9FC2-A5075A624D94}" dt="2021-05-23T09:22:59.009" v="3922"/>
        <pc:sldMkLst>
          <pc:docMk/>
          <pc:sldMk cId="1060387962" sldId="315"/>
        </pc:sldMkLst>
        <pc:spChg chg="mod">
          <ac:chgData name="Wong" userId="44c7a87fc51416d8" providerId="LiveId" clId="{6006A050-5E75-4E88-9FC2-A5075A624D94}" dt="2021-05-23T09:22:44.310" v="3918" actId="20577"/>
          <ac:spMkLst>
            <pc:docMk/>
            <pc:sldMk cId="1060387962" sldId="315"/>
            <ac:spMk id="216" creationId="{00000000-0000-0000-0000-000000000000}"/>
          </ac:spMkLst>
        </pc:spChg>
        <pc:spChg chg="mod">
          <ac:chgData name="Wong" userId="44c7a87fc51416d8" providerId="LiveId" clId="{6006A050-5E75-4E88-9FC2-A5075A624D94}" dt="2021-05-23T09:22:59.009" v="3922"/>
          <ac:spMkLst>
            <pc:docMk/>
            <pc:sldMk cId="1060387962" sldId="315"/>
            <ac:spMk id="217" creationId="{00000000-0000-0000-0000-000000000000}"/>
          </ac:spMkLst>
        </pc:spChg>
        <pc:spChg chg="mod">
          <ac:chgData name="Wong" userId="44c7a87fc51416d8" providerId="LiveId" clId="{6006A050-5E75-4E88-9FC2-A5075A624D94}" dt="2021-05-23T09:22:47.168" v="3921" actId="20577"/>
          <ac:spMkLst>
            <pc:docMk/>
            <pc:sldMk cId="1060387962" sldId="315"/>
            <ac:spMk id="218" creationId="{00000000-0000-0000-0000-000000000000}"/>
          </ac:spMkLst>
        </pc:spChg>
      </pc:sldChg>
      <pc:sldChg chg="addSp delSp modSp add mod">
        <pc:chgData name="Wong" userId="44c7a87fc51416d8" providerId="LiveId" clId="{6006A050-5E75-4E88-9FC2-A5075A624D94}" dt="2021-05-23T09:33:14.029" v="4121" actId="1076"/>
        <pc:sldMkLst>
          <pc:docMk/>
          <pc:sldMk cId="1238634194" sldId="316"/>
        </pc:sldMkLst>
        <pc:spChg chg="add mod">
          <ac:chgData name="Wong" userId="44c7a87fc51416d8" providerId="LiveId" clId="{6006A050-5E75-4E88-9FC2-A5075A624D94}" dt="2021-05-23T09:27:17.514" v="4038"/>
          <ac:spMkLst>
            <pc:docMk/>
            <pc:sldMk cId="1238634194" sldId="316"/>
            <ac:spMk id="7" creationId="{95986622-9324-40B4-A03C-1CC5CFA47A98}"/>
          </ac:spMkLst>
        </pc:spChg>
        <pc:spChg chg="add mod">
          <ac:chgData name="Wong" userId="44c7a87fc51416d8" providerId="LiveId" clId="{6006A050-5E75-4E88-9FC2-A5075A624D94}" dt="2021-05-23T09:25:33.210" v="4014" actId="404"/>
          <ac:spMkLst>
            <pc:docMk/>
            <pc:sldMk cId="1238634194" sldId="316"/>
            <ac:spMk id="13" creationId="{B6731B5D-50B4-43D9-8621-5538121439A3}"/>
          </ac:spMkLst>
        </pc:spChg>
        <pc:spChg chg="add mod">
          <ac:chgData name="Wong" userId="44c7a87fc51416d8" providerId="LiveId" clId="{6006A050-5E75-4E88-9FC2-A5075A624D94}" dt="2021-05-23T09:27:26.682" v="4042" actId="14100"/>
          <ac:spMkLst>
            <pc:docMk/>
            <pc:sldMk cId="1238634194" sldId="316"/>
            <ac:spMk id="20" creationId="{A97F20CC-9FE2-4700-BFDF-7D84397CE369}"/>
          </ac:spMkLst>
        </pc:spChg>
        <pc:spChg chg="add mod">
          <ac:chgData name="Wong" userId="44c7a87fc51416d8" providerId="LiveId" clId="{6006A050-5E75-4E88-9FC2-A5075A624D94}" dt="2021-05-23T09:28:14.326" v="4094" actId="14100"/>
          <ac:spMkLst>
            <pc:docMk/>
            <pc:sldMk cId="1238634194" sldId="316"/>
            <ac:spMk id="21" creationId="{03A3E0C8-D9F6-4B09-B1ED-61D25B6229B9}"/>
          </ac:spMkLst>
        </pc:spChg>
        <pc:spChg chg="mod">
          <ac:chgData name="Wong" userId="44c7a87fc51416d8" providerId="LiveId" clId="{6006A050-5E75-4E88-9FC2-A5075A624D94}" dt="2021-05-23T09:25:15.687" v="3991" actId="1076"/>
          <ac:spMkLst>
            <pc:docMk/>
            <pc:sldMk cId="1238634194" sldId="316"/>
            <ac:spMk id="23" creationId="{FEDA15BE-A40C-4368-887A-C1766760F713}"/>
          </ac:spMkLst>
        </pc:spChg>
        <pc:spChg chg="del">
          <ac:chgData name="Wong" userId="44c7a87fc51416d8" providerId="LiveId" clId="{6006A050-5E75-4E88-9FC2-A5075A624D94}" dt="2021-05-23T09:25:17.454" v="3992" actId="478"/>
          <ac:spMkLst>
            <pc:docMk/>
            <pc:sldMk cId="1238634194" sldId="316"/>
            <ac:spMk id="26" creationId="{E4292770-58EC-43D5-9DB8-15E04359E9E4}"/>
          </ac:spMkLst>
        </pc:spChg>
        <pc:spChg chg="mod">
          <ac:chgData name="Wong" userId="44c7a87fc51416d8" providerId="LiveId" clId="{6006A050-5E75-4E88-9FC2-A5075A624D94}" dt="2021-05-23T09:24:51.418" v="3983" actId="313"/>
          <ac:spMkLst>
            <pc:docMk/>
            <pc:sldMk cId="1238634194" sldId="316"/>
            <ac:spMk id="230" creationId="{00000000-0000-0000-0000-000000000000}"/>
          </ac:spMkLst>
        </pc:spChg>
        <pc:picChg chg="add del mod">
          <ac:chgData name="Wong" userId="44c7a87fc51416d8" providerId="LiveId" clId="{6006A050-5E75-4E88-9FC2-A5075A624D94}" dt="2021-05-23T09:26:22.709" v="4018" actId="478"/>
          <ac:picMkLst>
            <pc:docMk/>
            <pc:sldMk cId="1238634194" sldId="316"/>
            <ac:picMk id="3" creationId="{7BFB2415-C1FB-4FE3-90B7-4F5501C8D2CC}"/>
          </ac:picMkLst>
        </pc:picChg>
        <pc:picChg chg="del">
          <ac:chgData name="Wong" userId="44c7a87fc51416d8" providerId="LiveId" clId="{6006A050-5E75-4E88-9FC2-A5075A624D94}" dt="2021-05-23T09:24:43.022" v="3951" actId="478"/>
          <ac:picMkLst>
            <pc:docMk/>
            <pc:sldMk cId="1238634194" sldId="316"/>
            <ac:picMk id="5" creationId="{3C5F9058-0CAF-40E4-8C60-069F361C7423}"/>
          </ac:picMkLst>
        </pc:picChg>
        <pc:picChg chg="add mod">
          <ac:chgData name="Wong" userId="44c7a87fc51416d8" providerId="LiveId" clId="{6006A050-5E75-4E88-9FC2-A5075A624D94}" dt="2021-05-23T09:26:56.763" v="4030" actId="1076"/>
          <ac:picMkLst>
            <pc:docMk/>
            <pc:sldMk cId="1238634194" sldId="316"/>
            <ac:picMk id="6" creationId="{489E7A50-7490-433F-84B0-8CE7F0D671CF}"/>
          </ac:picMkLst>
        </pc:picChg>
        <pc:picChg chg="del">
          <ac:chgData name="Wong" userId="44c7a87fc51416d8" providerId="LiveId" clId="{6006A050-5E75-4E88-9FC2-A5075A624D94}" dt="2021-05-23T09:25:18.346" v="3993" actId="478"/>
          <ac:picMkLst>
            <pc:docMk/>
            <pc:sldMk cId="1238634194" sldId="316"/>
            <ac:picMk id="11" creationId="{2CFA6348-12F9-49D5-9022-08B8482F2894}"/>
          </ac:picMkLst>
        </pc:picChg>
        <pc:picChg chg="add del mod">
          <ac:chgData name="Wong" userId="44c7a87fc51416d8" providerId="LiveId" clId="{6006A050-5E75-4E88-9FC2-A5075A624D94}" dt="2021-05-23T09:28:23.738" v="4099" actId="478"/>
          <ac:picMkLst>
            <pc:docMk/>
            <pc:sldMk cId="1238634194" sldId="316"/>
            <ac:picMk id="7171" creationId="{B45D326C-8302-4E86-88FC-2437F6E294D8}"/>
          </ac:picMkLst>
        </pc:picChg>
        <pc:picChg chg="add del mod">
          <ac:chgData name="Wong" userId="44c7a87fc51416d8" providerId="LiveId" clId="{6006A050-5E75-4E88-9FC2-A5075A624D94}" dt="2021-05-23T09:30:23.895" v="4107" actId="478"/>
          <ac:picMkLst>
            <pc:docMk/>
            <pc:sldMk cId="1238634194" sldId="316"/>
            <ac:picMk id="7173" creationId="{E248208A-308B-48CE-9AE2-2C3B0D8ADB54}"/>
          </ac:picMkLst>
        </pc:picChg>
        <pc:picChg chg="add del">
          <ac:chgData name="Wong" userId="44c7a87fc51416d8" providerId="LiveId" clId="{6006A050-5E75-4E88-9FC2-A5075A624D94}" dt="2021-05-23T09:30:23.895" v="4107" actId="478"/>
          <ac:picMkLst>
            <pc:docMk/>
            <pc:sldMk cId="1238634194" sldId="316"/>
            <ac:picMk id="7175" creationId="{25C1A187-7178-4E5A-ACAA-69EA32C6AD90}"/>
          </ac:picMkLst>
        </pc:picChg>
        <pc:picChg chg="add del mod">
          <ac:chgData name="Wong" userId="44c7a87fc51416d8" providerId="LiveId" clId="{6006A050-5E75-4E88-9FC2-A5075A624D94}" dt="2021-05-23T09:30:33.256" v="4113" actId="478"/>
          <ac:picMkLst>
            <pc:docMk/>
            <pc:sldMk cId="1238634194" sldId="316"/>
            <ac:picMk id="7177" creationId="{F6BEDE33-DA33-4B36-A114-1C077EF595AE}"/>
          </ac:picMkLst>
        </pc:picChg>
        <pc:picChg chg="add mod">
          <ac:chgData name="Wong" userId="44c7a87fc51416d8" providerId="LiveId" clId="{6006A050-5E75-4E88-9FC2-A5075A624D94}" dt="2021-05-23T09:33:14.029" v="4121" actId="1076"/>
          <ac:picMkLst>
            <pc:docMk/>
            <pc:sldMk cId="1238634194" sldId="316"/>
            <ac:picMk id="7179" creationId="{DCB798B9-CC0B-4953-BE9F-AD647B413145}"/>
          </ac:picMkLst>
        </pc:picChg>
      </pc:sldChg>
      <pc:sldChg chg="addSp delSp modSp add mod">
        <pc:chgData name="Wong" userId="44c7a87fc51416d8" providerId="LiveId" clId="{6006A050-5E75-4E88-9FC2-A5075A624D94}" dt="2021-05-23T09:36:09.316" v="4170"/>
        <pc:sldMkLst>
          <pc:docMk/>
          <pc:sldMk cId="937623494" sldId="317"/>
        </pc:sldMkLst>
        <pc:spChg chg="add del mod">
          <ac:chgData name="Wong" userId="44c7a87fc51416d8" providerId="LiveId" clId="{6006A050-5E75-4E88-9FC2-A5075A624D94}" dt="2021-05-23T09:34:22.394" v="4145" actId="478"/>
          <ac:spMkLst>
            <pc:docMk/>
            <pc:sldMk cId="937623494" sldId="317"/>
            <ac:spMk id="3" creationId="{C80D1C0B-A847-446E-9CE2-9814FF04A924}"/>
          </ac:spMkLst>
        </pc:spChg>
        <pc:spChg chg="add mod">
          <ac:chgData name="Wong" userId="44c7a87fc51416d8" providerId="LiveId" clId="{6006A050-5E75-4E88-9FC2-A5075A624D94}" dt="2021-05-23T09:35:53.185" v="4165" actId="1076"/>
          <ac:spMkLst>
            <pc:docMk/>
            <pc:sldMk cId="937623494" sldId="317"/>
            <ac:spMk id="11" creationId="{042B57A9-0BA1-48B6-9C79-BF6BBD3E42E9}"/>
          </ac:spMkLst>
        </pc:spChg>
        <pc:spChg chg="add del mod">
          <ac:chgData name="Wong" userId="44c7a87fc51416d8" providerId="LiveId" clId="{6006A050-5E75-4E88-9FC2-A5075A624D94}" dt="2021-05-23T09:34:20.832" v="4144"/>
          <ac:spMkLst>
            <pc:docMk/>
            <pc:sldMk cId="937623494" sldId="317"/>
            <ac:spMk id="14" creationId="{9CD47095-6150-489A-9E07-01F0EB56B63F}"/>
          </ac:spMkLst>
        </pc:spChg>
        <pc:spChg chg="add mod">
          <ac:chgData name="Wong" userId="44c7a87fc51416d8" providerId="LiveId" clId="{6006A050-5E75-4E88-9FC2-A5075A624D94}" dt="2021-05-23T09:36:09.316" v="4170"/>
          <ac:spMkLst>
            <pc:docMk/>
            <pc:sldMk cId="937623494" sldId="317"/>
            <ac:spMk id="15" creationId="{9405B7CF-63F6-4656-87FC-CE3E58712776}"/>
          </ac:spMkLst>
        </pc:spChg>
        <pc:spChg chg="del">
          <ac:chgData name="Wong" userId="44c7a87fc51416d8" providerId="LiveId" clId="{6006A050-5E75-4E88-9FC2-A5075A624D94}" dt="2021-05-23T09:34:18.381" v="4142" actId="478"/>
          <ac:spMkLst>
            <pc:docMk/>
            <pc:sldMk cId="937623494" sldId="317"/>
            <ac:spMk id="542" creationId="{00000000-0000-0000-0000-000000000000}"/>
          </ac:spMkLst>
        </pc:spChg>
        <pc:spChg chg="del">
          <ac:chgData name="Wong" userId="44c7a87fc51416d8" providerId="LiveId" clId="{6006A050-5E75-4E88-9FC2-A5075A624D94}" dt="2021-05-23T09:35:50.881" v="4164" actId="478"/>
          <ac:spMkLst>
            <pc:docMk/>
            <pc:sldMk cId="937623494" sldId="317"/>
            <ac:spMk id="547" creationId="{00000000-0000-0000-0000-000000000000}"/>
          </ac:spMkLst>
        </pc:spChg>
      </pc:sldChg>
      <pc:sldChg chg="addSp delSp modSp add mod">
        <pc:chgData name="Wong" userId="44c7a87fc51416d8" providerId="LiveId" clId="{6006A050-5E75-4E88-9FC2-A5075A624D94}" dt="2021-05-23T09:48:24.886" v="4472" actId="1035"/>
        <pc:sldMkLst>
          <pc:docMk/>
          <pc:sldMk cId="3139276039" sldId="318"/>
        </pc:sldMkLst>
        <pc:spChg chg="add mod">
          <ac:chgData name="Wong" userId="44c7a87fc51416d8" providerId="LiveId" clId="{6006A050-5E75-4E88-9FC2-A5075A624D94}" dt="2021-05-23T09:47:36.710" v="4433" actId="1036"/>
          <ac:spMkLst>
            <pc:docMk/>
            <pc:sldMk cId="3139276039" sldId="318"/>
            <ac:spMk id="3" creationId="{14086359-0CE4-43A9-B3F7-7FDE28F116B5}"/>
          </ac:spMkLst>
        </pc:spChg>
        <pc:spChg chg="add del mod">
          <ac:chgData name="Wong" userId="44c7a87fc51416d8" providerId="LiveId" clId="{6006A050-5E75-4E88-9FC2-A5075A624D94}" dt="2021-05-23T09:37:11.829" v="4217" actId="478"/>
          <ac:spMkLst>
            <pc:docMk/>
            <pc:sldMk cId="3139276039" sldId="318"/>
            <ac:spMk id="5" creationId="{25BAAEFF-06E4-4F85-8893-4A20D15A0A45}"/>
          </ac:spMkLst>
        </pc:spChg>
        <pc:spChg chg="add mod">
          <ac:chgData name="Wong" userId="44c7a87fc51416d8" providerId="LiveId" clId="{6006A050-5E75-4E88-9FC2-A5075A624D94}" dt="2021-05-23T09:48:14.694" v="4461" actId="20577"/>
          <ac:spMkLst>
            <pc:docMk/>
            <pc:sldMk cId="3139276039" sldId="318"/>
            <ac:spMk id="46" creationId="{E0824454-6A88-4590-B5CF-86BB3B2DB717}"/>
          </ac:spMkLst>
        </pc:spChg>
        <pc:spChg chg="del">
          <ac:chgData name="Wong" userId="44c7a87fc51416d8" providerId="LiveId" clId="{6006A050-5E75-4E88-9FC2-A5075A624D94}" dt="2021-05-23T09:36:44.390" v="4172" actId="478"/>
          <ac:spMkLst>
            <pc:docMk/>
            <pc:sldMk cId="3139276039" sldId="318"/>
            <ac:spMk id="642" creationId="{00000000-0000-0000-0000-000000000000}"/>
          </ac:spMkLst>
        </pc:spChg>
        <pc:spChg chg="del">
          <ac:chgData name="Wong" userId="44c7a87fc51416d8" providerId="LiveId" clId="{6006A050-5E75-4E88-9FC2-A5075A624D94}" dt="2021-05-23T09:36:44.390" v="4172" actId="478"/>
          <ac:spMkLst>
            <pc:docMk/>
            <pc:sldMk cId="3139276039" sldId="318"/>
            <ac:spMk id="643" creationId="{00000000-0000-0000-0000-000000000000}"/>
          </ac:spMkLst>
        </pc:spChg>
        <pc:spChg chg="mod">
          <ac:chgData name="Wong" userId="44c7a87fc51416d8" providerId="LiveId" clId="{6006A050-5E75-4E88-9FC2-A5075A624D94}" dt="2021-05-23T09:48:24.886" v="4472" actId="1035"/>
          <ac:spMkLst>
            <pc:docMk/>
            <pc:sldMk cId="3139276039" sldId="318"/>
            <ac:spMk id="670" creationId="{00000000-0000-0000-0000-000000000000}"/>
          </ac:spMkLst>
        </pc:spChg>
        <pc:spChg chg="mod">
          <ac:chgData name="Wong" userId="44c7a87fc51416d8" providerId="LiveId" clId="{6006A050-5E75-4E88-9FC2-A5075A624D94}" dt="2021-05-23T09:48:24.886" v="4472" actId="1035"/>
          <ac:spMkLst>
            <pc:docMk/>
            <pc:sldMk cId="3139276039" sldId="318"/>
            <ac:spMk id="671" creationId="{00000000-0000-0000-0000-000000000000}"/>
          </ac:spMkLst>
        </pc:spChg>
        <pc:grpChg chg="del">
          <ac:chgData name="Wong" userId="44c7a87fc51416d8" providerId="LiveId" clId="{6006A050-5E75-4E88-9FC2-A5075A624D94}" dt="2021-05-23T09:36:44.390" v="4172" actId="478"/>
          <ac:grpSpMkLst>
            <pc:docMk/>
            <pc:sldMk cId="3139276039" sldId="318"/>
            <ac:grpSpMk id="644" creationId="{00000000-0000-0000-0000-000000000000}"/>
          </ac:grpSpMkLst>
        </pc:grpChg>
        <pc:grpChg chg="del">
          <ac:chgData name="Wong" userId="44c7a87fc51416d8" providerId="LiveId" clId="{6006A050-5E75-4E88-9FC2-A5075A624D94}" dt="2021-05-23T09:36:44.390" v="4172" actId="478"/>
          <ac:grpSpMkLst>
            <pc:docMk/>
            <pc:sldMk cId="3139276039" sldId="318"/>
            <ac:grpSpMk id="652" creationId="{00000000-0000-0000-0000-000000000000}"/>
          </ac:grpSpMkLst>
        </pc:grpChg>
        <pc:grpChg chg="del">
          <ac:chgData name="Wong" userId="44c7a87fc51416d8" providerId="LiveId" clId="{6006A050-5E75-4E88-9FC2-A5075A624D94}" dt="2021-05-23T09:36:44.390" v="4172" actId="478"/>
          <ac:grpSpMkLst>
            <pc:docMk/>
            <pc:sldMk cId="3139276039" sldId="318"/>
            <ac:grpSpMk id="660" creationId="{00000000-0000-0000-0000-000000000000}"/>
          </ac:grpSpMkLst>
        </pc:grpChg>
        <pc:grpChg chg="del">
          <ac:chgData name="Wong" userId="44c7a87fc51416d8" providerId="LiveId" clId="{6006A050-5E75-4E88-9FC2-A5075A624D94}" dt="2021-05-23T09:36:44.390" v="4172" actId="478"/>
          <ac:grpSpMkLst>
            <pc:docMk/>
            <pc:sldMk cId="3139276039" sldId="318"/>
            <ac:grpSpMk id="665" creationId="{00000000-0000-0000-0000-000000000000}"/>
          </ac:grpSpMkLst>
        </pc:grpChg>
        <pc:grpChg chg="del mod">
          <ac:chgData name="Wong" userId="44c7a87fc51416d8" providerId="LiveId" clId="{6006A050-5E75-4E88-9FC2-A5075A624D94}" dt="2021-05-23T09:40:11.023" v="4291" actId="478"/>
          <ac:grpSpMkLst>
            <pc:docMk/>
            <pc:sldMk cId="3139276039" sldId="318"/>
            <ac:grpSpMk id="672" creationId="{00000000-0000-0000-0000-000000000000}"/>
          </ac:grpSpMkLst>
        </pc:grpChg>
        <pc:picChg chg="add mod">
          <ac:chgData name="Wong" userId="44c7a87fc51416d8" providerId="LiveId" clId="{6006A050-5E75-4E88-9FC2-A5075A624D94}" dt="2021-05-23T09:43:25.567" v="4337" actId="1076"/>
          <ac:picMkLst>
            <pc:docMk/>
            <pc:sldMk cId="3139276039" sldId="318"/>
            <ac:picMk id="52" creationId="{F748DB62-1858-4740-8844-C4D05CA1B4AD}"/>
          </ac:picMkLst>
        </pc:picChg>
        <pc:picChg chg="add mod">
          <ac:chgData name="Wong" userId="44c7a87fc51416d8" providerId="LiveId" clId="{6006A050-5E75-4E88-9FC2-A5075A624D94}" dt="2021-05-23T09:43:25.567" v="4337" actId="1076"/>
          <ac:picMkLst>
            <pc:docMk/>
            <pc:sldMk cId="3139276039" sldId="318"/>
            <ac:picMk id="53" creationId="{E4C2FD08-B715-49D9-9355-36005CCB45AD}"/>
          </ac:picMkLst>
        </pc:picChg>
        <pc:picChg chg="add mod">
          <ac:chgData name="Wong" userId="44c7a87fc51416d8" providerId="LiveId" clId="{6006A050-5E75-4E88-9FC2-A5075A624D94}" dt="2021-05-23T09:43:25.567" v="4337" actId="1076"/>
          <ac:picMkLst>
            <pc:docMk/>
            <pc:sldMk cId="3139276039" sldId="318"/>
            <ac:picMk id="54" creationId="{BE2A8073-3A14-4B09-BB94-387BB882BBFD}"/>
          </ac:picMkLst>
        </pc:picChg>
        <pc:picChg chg="add del mod">
          <ac:chgData name="Wong" userId="44c7a87fc51416d8" providerId="LiveId" clId="{6006A050-5E75-4E88-9FC2-A5075A624D94}" dt="2021-05-23T09:38:27.617" v="4265" actId="478"/>
          <ac:picMkLst>
            <pc:docMk/>
            <pc:sldMk cId="3139276039" sldId="318"/>
            <ac:picMk id="12290" creationId="{688F4E7B-7195-45B2-B047-36442EA2EEC5}"/>
          </ac:picMkLst>
        </pc:picChg>
        <pc:picChg chg="add mod">
          <ac:chgData name="Wong" userId="44c7a87fc51416d8" providerId="LiveId" clId="{6006A050-5E75-4E88-9FC2-A5075A624D94}" dt="2021-05-23T09:43:25.567" v="4337" actId="1076"/>
          <ac:picMkLst>
            <pc:docMk/>
            <pc:sldMk cId="3139276039" sldId="318"/>
            <ac:picMk id="12292" creationId="{1D2B87ED-5B83-497B-A258-8F11A1766C93}"/>
          </ac:picMkLst>
        </pc:picChg>
        <pc:picChg chg="add del">
          <ac:chgData name="Wong" userId="44c7a87fc51416d8" providerId="LiveId" clId="{6006A050-5E75-4E88-9FC2-A5075A624D94}" dt="2021-05-23T09:40:00.637" v="4286"/>
          <ac:picMkLst>
            <pc:docMk/>
            <pc:sldMk cId="3139276039" sldId="318"/>
            <ac:picMk id="12294" creationId="{255F8CCF-4BF4-4981-88AD-C7ED692E945A}"/>
          </ac:picMkLst>
        </pc:picChg>
        <pc:picChg chg="add del">
          <ac:chgData name="Wong" userId="44c7a87fc51416d8" providerId="LiveId" clId="{6006A050-5E75-4E88-9FC2-A5075A624D94}" dt="2021-05-23T09:40:02.784" v="4288"/>
          <ac:picMkLst>
            <pc:docMk/>
            <pc:sldMk cId="3139276039" sldId="318"/>
            <ac:picMk id="12296" creationId="{02A0FFDE-350C-47CB-BA3E-3CD3A1F14400}"/>
          </ac:picMkLst>
        </pc:picChg>
        <pc:picChg chg="add mod">
          <ac:chgData name="Wong" userId="44c7a87fc51416d8" providerId="LiveId" clId="{6006A050-5E75-4E88-9FC2-A5075A624D94}" dt="2021-05-23T09:43:25.567" v="4337" actId="1076"/>
          <ac:picMkLst>
            <pc:docMk/>
            <pc:sldMk cId="3139276039" sldId="318"/>
            <ac:picMk id="12298" creationId="{5762B54F-8107-4A93-B818-DAE86A59BC4D}"/>
          </ac:picMkLst>
        </pc:picChg>
        <pc:picChg chg="add mod">
          <ac:chgData name="Wong" userId="44c7a87fc51416d8" providerId="LiveId" clId="{6006A050-5E75-4E88-9FC2-A5075A624D94}" dt="2021-05-23T09:44:16.800" v="4343" actId="1076"/>
          <ac:picMkLst>
            <pc:docMk/>
            <pc:sldMk cId="3139276039" sldId="318"/>
            <ac:picMk id="12300" creationId="{2CEC3106-78AA-4217-81BB-D29AF87BDCB3}"/>
          </ac:picMkLst>
        </pc:picChg>
        <pc:picChg chg="add del mod">
          <ac:chgData name="Wong" userId="44c7a87fc51416d8" providerId="LiveId" clId="{6006A050-5E75-4E88-9FC2-A5075A624D94}" dt="2021-05-23T09:44:02.237" v="4342" actId="478"/>
          <ac:picMkLst>
            <pc:docMk/>
            <pc:sldMk cId="3139276039" sldId="318"/>
            <ac:picMk id="12302" creationId="{80BDA962-C941-4E35-AFA8-2998429FF149}"/>
          </ac:picMkLst>
        </pc:picChg>
      </pc:sldChg>
      <pc:sldMasterChg chg="delSldLayout">
        <pc:chgData name="Wong" userId="44c7a87fc51416d8" providerId="LiveId" clId="{6006A050-5E75-4E88-9FC2-A5075A624D94}" dt="2021-05-23T09:48:57.652" v="4496" actId="47"/>
        <pc:sldMasterMkLst>
          <pc:docMk/>
          <pc:sldMasterMk cId="0" sldId="2147483669"/>
        </pc:sldMasterMkLst>
        <pc:sldLayoutChg chg="del">
          <pc:chgData name="Wong" userId="44c7a87fc51416d8" providerId="LiveId" clId="{6006A050-5E75-4E88-9FC2-A5075A624D94}" dt="2021-05-23T07:30:31.357" v="130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Wong" userId="44c7a87fc51416d8" providerId="LiveId" clId="{6006A050-5E75-4E88-9FC2-A5075A624D94}" dt="2021-05-23T09:48:57.492" v="4495" actId="47"/>
          <pc:sldLayoutMkLst>
            <pc:docMk/>
            <pc:sldMasterMk cId="0" sldId="2147483669"/>
            <pc:sldLayoutMk cId="0" sldId="2147483652"/>
          </pc:sldLayoutMkLst>
        </pc:sldLayoutChg>
        <pc:sldLayoutChg chg="del">
          <pc:chgData name="Wong" userId="44c7a87fc51416d8" providerId="LiveId" clId="{6006A050-5E75-4E88-9FC2-A5075A624D94}" dt="2021-05-23T09:48:56.494" v="4491" actId="47"/>
          <pc:sldLayoutMkLst>
            <pc:docMk/>
            <pc:sldMasterMk cId="0" sldId="2147483669"/>
            <pc:sldLayoutMk cId="0" sldId="2147483653"/>
          </pc:sldLayoutMkLst>
        </pc:sldLayoutChg>
        <pc:sldLayoutChg chg="del">
          <pc:chgData name="Wong" userId="44c7a87fc51416d8" providerId="LiveId" clId="{6006A050-5E75-4E88-9FC2-A5075A624D94}" dt="2021-05-23T09:48:55.018" v="4483" actId="47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Wong" userId="44c7a87fc51416d8" providerId="LiveId" clId="{6006A050-5E75-4E88-9FC2-A5075A624D94}" dt="2021-05-23T09:48:55.361" v="4485" actId="47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Wong" userId="44c7a87fc51416d8" providerId="LiveId" clId="{6006A050-5E75-4E88-9FC2-A5075A624D94}" dt="2021-05-23T09:48:53.982" v="4482" actId="47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Wong" userId="44c7a87fc51416d8" providerId="LiveId" clId="{6006A050-5E75-4E88-9FC2-A5075A624D94}" dt="2021-05-23T09:48:55.719" v="4487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Wong" userId="44c7a87fc51416d8" providerId="LiveId" clId="{6006A050-5E75-4E88-9FC2-A5075A624D94}" dt="2021-05-23T09:48:57.652" v="4496" actId="47"/>
          <pc:sldLayoutMkLst>
            <pc:docMk/>
            <pc:sldMasterMk cId="0" sldId="2147483669"/>
            <pc:sldLayoutMk cId="0" sldId="2147483666"/>
          </pc:sldLayoutMkLst>
        </pc:sldLayoutChg>
      </pc:sldMasterChg>
      <pc:sldMasterChg chg="del delSldLayout">
        <pc:chgData name="Wong" userId="44c7a87fc51416d8" providerId="LiveId" clId="{6006A050-5E75-4E88-9FC2-A5075A624D94}" dt="2021-05-23T09:48:58.040" v="4498" actId="47"/>
        <pc:sldMasterMkLst>
          <pc:docMk/>
          <pc:sldMasterMk cId="0" sldId="2147483670"/>
        </pc:sldMasterMkLst>
        <pc:sldLayoutChg chg="del">
          <pc:chgData name="Wong" userId="44c7a87fc51416d8" providerId="LiveId" clId="{6006A050-5E75-4E88-9FC2-A5075A624D94}" dt="2021-05-23T09:48:58.040" v="4498" actId="47"/>
          <pc:sldLayoutMkLst>
            <pc:docMk/>
            <pc:sldMasterMk cId="0" sldId="2147483670"/>
            <pc:sldLayoutMk cId="0" sldId="2147483667"/>
          </pc:sldLayoutMkLst>
        </pc:sldLayoutChg>
      </pc:sldMasterChg>
      <pc:sldMasterChg chg="del delSldLayout">
        <pc:chgData name="Wong" userId="44c7a87fc51416d8" providerId="LiveId" clId="{6006A050-5E75-4E88-9FC2-A5075A624D94}" dt="2021-05-23T09:49:07.921" v="4514" actId="47"/>
        <pc:sldMasterMkLst>
          <pc:docMk/>
          <pc:sldMasterMk cId="0" sldId="2147483671"/>
        </pc:sldMasterMkLst>
        <pc:sldLayoutChg chg="del">
          <pc:chgData name="Wong" userId="44c7a87fc51416d8" providerId="LiveId" clId="{6006A050-5E75-4E88-9FC2-A5075A624D94}" dt="2021-05-23T09:49:07.921" v="4514" actId="47"/>
          <pc:sldLayoutMkLst>
            <pc:docMk/>
            <pc:sldMasterMk cId="0" sldId="2147483671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a2faa7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a2faa7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175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a2faa7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a2faa7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324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a2a704bf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a2a704bf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076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a2faa745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a2faa745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616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a2faa7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a2faa7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822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a2faa7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a2faa7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935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a2a704bf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a2a704bf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984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a2faa7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a2faa7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027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ba2a704bf5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ba2a704bf5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34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ba2a704bf5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ba2a704bf5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96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b1c6ee68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b1c6ee68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b1c6ee68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b1c6ee68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a2a704bf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a2a704bf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a2faa7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a2faa7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800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a2a704bf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a2a704bf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90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a2a704bf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a2a704bf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26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a2a704bf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a2a704bf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866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a2faa745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a2faa745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42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58350"/>
            <a:ext cx="4467000" cy="249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455250"/>
            <a:ext cx="44670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4730100" y="3201925"/>
            <a:ext cx="3693900" cy="43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2"/>
          </p:nvPr>
        </p:nvSpPr>
        <p:spPr>
          <a:xfrm>
            <a:off x="4730100" y="2338500"/>
            <a:ext cx="3693900" cy="43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3"/>
          </p:nvPr>
        </p:nvSpPr>
        <p:spPr>
          <a:xfrm>
            <a:off x="4730100" y="4065350"/>
            <a:ext cx="3693900" cy="43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4"/>
          </p:nvPr>
        </p:nvSpPr>
        <p:spPr>
          <a:xfrm>
            <a:off x="4729925" y="1475075"/>
            <a:ext cx="3693900" cy="43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5" hasCustomPrompt="1"/>
          </p:nvPr>
        </p:nvSpPr>
        <p:spPr>
          <a:xfrm>
            <a:off x="3778904" y="1466259"/>
            <a:ext cx="390600" cy="45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6" hasCustomPrompt="1"/>
          </p:nvPr>
        </p:nvSpPr>
        <p:spPr>
          <a:xfrm>
            <a:off x="3778900" y="3193062"/>
            <a:ext cx="390600" cy="45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7" hasCustomPrompt="1"/>
          </p:nvPr>
        </p:nvSpPr>
        <p:spPr>
          <a:xfrm>
            <a:off x="3778900" y="2329625"/>
            <a:ext cx="390600" cy="45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8" hasCustomPrompt="1"/>
          </p:nvPr>
        </p:nvSpPr>
        <p:spPr>
          <a:xfrm>
            <a:off x="3778900" y="4056500"/>
            <a:ext cx="390600" cy="45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82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720000" y="2119975"/>
            <a:ext cx="3033300" cy="38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2"/>
          </p:nvPr>
        </p:nvSpPr>
        <p:spPr>
          <a:xfrm>
            <a:off x="720000" y="2502650"/>
            <a:ext cx="2407800" cy="82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621475" y="1597250"/>
            <a:ext cx="3345000" cy="12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621475" y="2844850"/>
            <a:ext cx="26610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07493" y="1931547"/>
            <a:ext cx="1454400" cy="124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788813" y="3347688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788825" y="3817488"/>
            <a:ext cx="2518500" cy="7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788813" y="1508963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1788825" y="1978763"/>
            <a:ext cx="2518500" cy="7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8"/>
          <p:cNvGrpSpPr/>
          <p:nvPr/>
        </p:nvGrpSpPr>
        <p:grpSpPr>
          <a:xfrm>
            <a:off x="1314084" y="540008"/>
            <a:ext cx="6515868" cy="4063512"/>
            <a:chOff x="720000" y="213225"/>
            <a:chExt cx="326700" cy="326775"/>
          </a:xfrm>
        </p:grpSpPr>
        <p:sp>
          <p:nvSpPr>
            <p:cNvPr id="31" name="Google Shape;31;p8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0652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8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188988" y="1346100"/>
            <a:ext cx="47661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491875" y="691350"/>
            <a:ext cx="39324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4491875" y="1723950"/>
            <a:ext cx="3932400" cy="272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1640250" y="3277125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2"/>
          </p:nvPr>
        </p:nvSpPr>
        <p:spPr>
          <a:xfrm>
            <a:off x="1640250" y="3849825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4825825" y="3277125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4"/>
          </p:nvPr>
        </p:nvSpPr>
        <p:spPr>
          <a:xfrm>
            <a:off x="4825824" y="3849825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1640250" y="1564150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640250" y="2136850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7"/>
          </p:nvPr>
        </p:nvSpPr>
        <p:spPr>
          <a:xfrm>
            <a:off x="4825826" y="1564150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4825824" y="2136850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9" hasCustomPrompt="1"/>
          </p:nvPr>
        </p:nvSpPr>
        <p:spPr>
          <a:xfrm>
            <a:off x="802023" y="1686581"/>
            <a:ext cx="594300" cy="5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802035" y="3399606"/>
            <a:ext cx="594300" cy="5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4" hasCustomPrompt="1"/>
          </p:nvPr>
        </p:nvSpPr>
        <p:spPr>
          <a:xfrm>
            <a:off x="3987612" y="1686590"/>
            <a:ext cx="594300" cy="5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5" hasCustomPrompt="1"/>
          </p:nvPr>
        </p:nvSpPr>
        <p:spPr>
          <a:xfrm>
            <a:off x="3987612" y="3399569"/>
            <a:ext cx="594300" cy="5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4"/>
          <p:cNvGrpSpPr/>
          <p:nvPr/>
        </p:nvGrpSpPr>
        <p:grpSpPr>
          <a:xfrm>
            <a:off x="1466484" y="692408"/>
            <a:ext cx="6515868" cy="4063512"/>
            <a:chOff x="720000" y="213225"/>
            <a:chExt cx="326700" cy="326775"/>
          </a:xfrm>
        </p:grpSpPr>
        <p:sp>
          <p:nvSpPr>
            <p:cNvPr id="62" name="Google Shape;62;p14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0652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614675" y="3193425"/>
            <a:ext cx="3914700" cy="4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/>
          </p:nvPr>
        </p:nvSpPr>
        <p:spPr>
          <a:xfrm>
            <a:off x="2614675" y="1530675"/>
            <a:ext cx="3914700" cy="166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None/>
              <a:defRPr sz="2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None/>
              <a:defRPr sz="24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19998" y="2814300"/>
            <a:ext cx="2160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720009" y="3284100"/>
            <a:ext cx="2160600" cy="7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3"/>
          </p:nvPr>
        </p:nvSpPr>
        <p:spPr>
          <a:xfrm>
            <a:off x="3491698" y="2814300"/>
            <a:ext cx="2160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4"/>
          </p:nvPr>
        </p:nvSpPr>
        <p:spPr>
          <a:xfrm>
            <a:off x="3491709" y="3284100"/>
            <a:ext cx="2160600" cy="7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5"/>
          </p:nvPr>
        </p:nvSpPr>
        <p:spPr>
          <a:xfrm>
            <a:off x="6263398" y="2814300"/>
            <a:ext cx="21606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6"/>
          </p:nvPr>
        </p:nvSpPr>
        <p:spPr>
          <a:xfrm>
            <a:off x="6263409" y="3284100"/>
            <a:ext cx="2160600" cy="7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kaggle.com/chrisbss1/cramer-s-v-correlation-matrix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nxth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hyperlink" Target="https://www.pinclipart.com/picdir/middle/499-4991918_teemo-mushroom-freetoedit-hongos-de-teemo-clipart.png" TargetMode="External"/><Relationship Id="rId12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.kindpng.com/picc/s/717-7176172_leagueoflegends-lol-teemo-teemo-dibujo-hd-png-download.png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i.pinimg.com/474x/9d/e6/61/9de661121fd1744215bd4981652bbdd5.jpg" TargetMode="External"/><Relationship Id="rId10" Type="http://schemas.openxmlformats.org/officeDocument/2006/relationships/hyperlink" Target="https://slack-redir.net/link?url=https%3A%2F%2Fwww.freepik.com%2F" TargetMode="External"/><Relationship Id="rId4" Type="http://schemas.microsoft.com/office/2007/relationships/hdphoto" Target="../media/hdphoto1.wdp"/><Relationship Id="rId9" Type="http://schemas.openxmlformats.org/officeDocument/2006/relationships/hyperlink" Target="http://bit.ly/2TyoMsr" TargetMode="External"/><Relationship Id="rId1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mushro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ctrTitle"/>
          </p:nvPr>
        </p:nvSpPr>
        <p:spPr>
          <a:xfrm>
            <a:off x="720000" y="1313600"/>
            <a:ext cx="4467000" cy="249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Poppins SemiBold"/>
                <a:ea typeface="Poppins SemiBold"/>
                <a:cs typeface="Poppins SemiBold"/>
                <a:sym typeface="Poppins SemiBold"/>
              </a:rPr>
              <a:t>Mushroom </a:t>
            </a:r>
            <a:r>
              <a:rPr lang="en-SG" sz="4400" dirty="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Edibility </a:t>
            </a:r>
            <a:r>
              <a:rPr lang="en" sz="4400" dirty="0">
                <a:latin typeface="Poppins SemiBold"/>
                <a:ea typeface="Poppins SemiBold"/>
                <a:cs typeface="Poppins SemiBold"/>
                <a:sym typeface="Poppins SemiBold"/>
              </a:rPr>
              <a:t>Classification</a:t>
            </a:r>
            <a:endParaRPr lang="en-SG" sz="4000" dirty="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1"/>
          </p:nvPr>
        </p:nvSpPr>
        <p:spPr>
          <a:xfrm>
            <a:off x="720000" y="3810500"/>
            <a:ext cx="44670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Wong Zhao Wu</a:t>
            </a:r>
            <a:endParaRPr dirty="0"/>
          </a:p>
        </p:txBody>
      </p:sp>
      <p:grpSp>
        <p:nvGrpSpPr>
          <p:cNvPr id="127" name="Google Shape;127;p25"/>
          <p:cNvGrpSpPr/>
          <p:nvPr/>
        </p:nvGrpSpPr>
        <p:grpSpPr>
          <a:xfrm>
            <a:off x="5705765" y="-579870"/>
            <a:ext cx="3488117" cy="6335769"/>
            <a:chOff x="5705765" y="-579870"/>
            <a:chExt cx="3488117" cy="6335769"/>
          </a:xfrm>
        </p:grpSpPr>
        <p:pic>
          <p:nvPicPr>
            <p:cNvPr id="128" name="Google Shape;12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53764">
              <a:off x="7014950" y="3827575"/>
              <a:ext cx="1585250" cy="164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53748" flipH="1">
              <a:off x="6925697" y="1321917"/>
              <a:ext cx="1866630" cy="1938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81862">
              <a:off x="6237456" y="-538678"/>
              <a:ext cx="1050690" cy="1091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394317">
              <a:off x="5933381" y="2323047"/>
              <a:ext cx="1050689" cy="109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5"/>
            <p:cNvSpPr/>
            <p:nvPr/>
          </p:nvSpPr>
          <p:spPr>
            <a:xfrm>
              <a:off x="5705765" y="376321"/>
              <a:ext cx="1916767" cy="1792988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5"/>
            <p:cNvSpPr/>
            <p:nvPr/>
          </p:nvSpPr>
          <p:spPr>
            <a:xfrm rot="4500494">
              <a:off x="7565961" y="2571469"/>
              <a:ext cx="1505756" cy="1408518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25"/>
          <p:cNvSpPr txBox="1"/>
          <p:nvPr/>
        </p:nvSpPr>
        <p:spPr>
          <a:xfrm>
            <a:off x="828555" y="609991"/>
            <a:ext cx="419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AIML CA1</a:t>
            </a:r>
            <a:endParaRPr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9"/>
          <p:cNvGrpSpPr/>
          <p:nvPr/>
        </p:nvGrpSpPr>
        <p:grpSpPr>
          <a:xfrm>
            <a:off x="-201151" y="-392416"/>
            <a:ext cx="9797923" cy="5535916"/>
            <a:chOff x="-201150" y="-386915"/>
            <a:chExt cx="9797923" cy="5535916"/>
          </a:xfrm>
        </p:grpSpPr>
        <p:pic>
          <p:nvPicPr>
            <p:cNvPr id="202" name="Google Shape;20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9207">
              <a:off x="7386430" y="1918523"/>
              <a:ext cx="1050690" cy="1091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9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>
              <a:off x="8759300" y="1218751"/>
              <a:ext cx="837473" cy="961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9"/>
            <p:cNvSpPr/>
            <p:nvPr/>
          </p:nvSpPr>
          <p:spPr>
            <a:xfrm rot="4499846">
              <a:off x="7457064" y="3699811"/>
              <a:ext cx="812883" cy="1178166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 rot="17099421">
              <a:off x="6432588" y="-707376"/>
              <a:ext cx="1051531" cy="1692454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 rot="14895629" flipH="1">
              <a:off x="347145" y="2634815"/>
              <a:ext cx="1154372" cy="1848381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7" name="Google Shape;207;p29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>
              <a:off x="-201150" y="425201"/>
              <a:ext cx="837473" cy="961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9207">
              <a:off x="2938580" y="4057998"/>
              <a:ext cx="1050690" cy="10910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217;p30">
            <a:extLst>
              <a:ext uri="{FF2B5EF4-FFF2-40B4-BE49-F238E27FC236}">
                <a16:creationId xmlns:a16="http://schemas.microsoft.com/office/drawing/2014/main" id="{A07D1825-F35E-4B2C-9FB0-398FC4203A0B}"/>
              </a:ext>
            </a:extLst>
          </p:cNvPr>
          <p:cNvSpPr txBox="1">
            <a:spLocks/>
          </p:cNvSpPr>
          <p:nvPr/>
        </p:nvSpPr>
        <p:spPr>
          <a:xfrm>
            <a:off x="1769863" y="978446"/>
            <a:ext cx="5855897" cy="318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b="0" i="0" dirty="0">
                <a:solidFill>
                  <a:schemeClr val="bg1"/>
                </a:solidFill>
                <a:effectLst/>
                <a:latin typeface="Didact Gothic" panose="020B0604020202020204" charset="0"/>
              </a:rPr>
              <a:t>Although we have a total of 107 features after feature encoding, some of the feature might not be useful for modelling as it have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Didact Gothic" panose="020B0604020202020204" charset="0"/>
              </a:rPr>
              <a:t>too little occurrence</a:t>
            </a:r>
            <a:r>
              <a:rPr lang="en-US" b="0" i="0" dirty="0">
                <a:solidFill>
                  <a:schemeClr val="bg1"/>
                </a:solidFill>
                <a:effectLst/>
                <a:latin typeface="Didact Gothic" panose="020B0604020202020204" charset="0"/>
              </a:rPr>
              <a:t>, or they are just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Didact Gothic" panose="020B0604020202020204" charset="0"/>
              </a:rPr>
              <a:t>noises that does not bring any information about the target variable</a:t>
            </a:r>
            <a:r>
              <a:rPr lang="en-US" b="0" i="0" dirty="0">
                <a:solidFill>
                  <a:schemeClr val="bg1"/>
                </a:solidFill>
                <a:effectLst/>
                <a:latin typeface="Didact Gothic" panose="020B0604020202020204" charset="0"/>
              </a:rPr>
              <a:t>.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Didact Gothic" panose="020B060402020202020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Didact Gothic" panose="020B0604020202020204" charset="0"/>
              </a:rPr>
              <a:t>For that, feature selection is needed to investigate more on the strong and weak features and how we could perform some feature engineering before we start our modelling.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Didact Gothic" panose="020B0604020202020204" charset="0"/>
            </a:endParaRPr>
          </a:p>
          <a:p>
            <a:r>
              <a:rPr lang="en-US" b="0" i="1" dirty="0">
                <a:solidFill>
                  <a:schemeClr val="bg1"/>
                </a:solidFill>
                <a:effectLst/>
                <a:latin typeface="Didact Gothic" panose="020B0604020202020204" charset="0"/>
              </a:rPr>
              <a:t>*All investigation and inference is made with the training set to minimize any data leakage which leads to biased result during model evaluation.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542055E-8645-4BB0-9C5E-895F090F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8851"/>
            <a:ext cx="7704000" cy="572700"/>
          </a:xfrm>
        </p:spPr>
        <p:txBody>
          <a:bodyPr/>
          <a:lstStyle/>
          <a:p>
            <a:r>
              <a:rPr lang="en-US" sz="2800" dirty="0">
                <a:solidFill>
                  <a:srgbClr val="383738"/>
                </a:solidFill>
              </a:rPr>
              <a:t>Feature Selection</a:t>
            </a:r>
            <a:endParaRPr lang="en-SG" sz="2800" dirty="0">
              <a:solidFill>
                <a:srgbClr val="383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AA03-C5CB-4D11-910C-C7F4B4B1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83738"/>
                </a:solidFill>
              </a:rPr>
              <a:t>Cramer's V Correlation Matrix</a:t>
            </a:r>
            <a:endParaRPr lang="en-SG" sz="2800" dirty="0"/>
          </a:p>
        </p:txBody>
      </p:sp>
      <p:sp>
        <p:nvSpPr>
          <p:cNvPr id="13" name="Google Shape;217;p30">
            <a:extLst>
              <a:ext uri="{FF2B5EF4-FFF2-40B4-BE49-F238E27FC236}">
                <a16:creationId xmlns:a16="http://schemas.microsoft.com/office/drawing/2014/main" id="{0E18446E-4F50-40FF-8D91-7F779414D723}"/>
              </a:ext>
            </a:extLst>
          </p:cNvPr>
          <p:cNvSpPr txBox="1">
            <a:spLocks/>
          </p:cNvSpPr>
          <p:nvPr/>
        </p:nvSpPr>
        <p:spPr>
          <a:xfrm>
            <a:off x="914400" y="1056642"/>
            <a:ext cx="7509600" cy="98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Cramer's V is a statistical test to calculate correlation in tables which have more than 2x2 rows and columns. It is used as post-test to determine strengths of association after chi-square has determined significance.</a:t>
            </a:r>
          </a:p>
          <a:p>
            <a:endParaRPr lang="en-US" b="1" i="0" dirty="0">
              <a:solidFill>
                <a:srgbClr val="565556"/>
              </a:solidFill>
              <a:effectLst/>
              <a:latin typeface="Didact Gothic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282DE4-4507-41F7-8F1E-527B5020E373}"/>
              </a:ext>
            </a:extLst>
          </p:cNvPr>
          <p:cNvSpPr txBox="1"/>
          <p:nvPr/>
        </p:nvSpPr>
        <p:spPr>
          <a:xfrm>
            <a:off x="4845050" y="4835723"/>
            <a:ext cx="4298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 dirty="0">
                <a:solidFill>
                  <a:srgbClr val="383738"/>
                </a:solidFill>
                <a:effectLst/>
                <a:latin typeface="Arial" panose="020B0604020202020204" pitchFamily="34" charset="0"/>
              </a:rPr>
              <a:t>Reference : </a:t>
            </a:r>
            <a:r>
              <a:rPr lang="en-US" b="0" i="0" u="sng" dirty="0">
                <a:solidFill>
                  <a:srgbClr val="383738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Cramer's V correlation matrix</a:t>
            </a:r>
            <a:endParaRPr lang="en-SG" dirty="0">
              <a:solidFill>
                <a:srgbClr val="383738"/>
              </a:solidFill>
            </a:endParaRPr>
          </a:p>
        </p:txBody>
      </p:sp>
      <p:grpSp>
        <p:nvGrpSpPr>
          <p:cNvPr id="30" name="Google Shape;348;p35">
            <a:extLst>
              <a:ext uri="{FF2B5EF4-FFF2-40B4-BE49-F238E27FC236}">
                <a16:creationId xmlns:a16="http://schemas.microsoft.com/office/drawing/2014/main" id="{4F26B23C-6F77-4BAC-9D45-FB2BABDA16CA}"/>
              </a:ext>
            </a:extLst>
          </p:cNvPr>
          <p:cNvGrpSpPr/>
          <p:nvPr/>
        </p:nvGrpSpPr>
        <p:grpSpPr>
          <a:xfrm>
            <a:off x="5902741" y="-502249"/>
            <a:ext cx="4034770" cy="3168403"/>
            <a:chOff x="5902741" y="-502249"/>
            <a:chExt cx="4034770" cy="3168403"/>
          </a:xfrm>
        </p:grpSpPr>
        <p:pic>
          <p:nvPicPr>
            <p:cNvPr id="31" name="Google Shape;349;p35">
              <a:extLst>
                <a:ext uri="{FF2B5EF4-FFF2-40B4-BE49-F238E27FC236}">
                  <a16:creationId xmlns:a16="http://schemas.microsoft.com/office/drawing/2014/main" id="{AF71B876-5C7B-489E-B40F-963EFD89887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81868">
              <a:off x="7400800" y="-398957"/>
              <a:ext cx="799451" cy="830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50;p35">
              <a:extLst>
                <a:ext uri="{FF2B5EF4-FFF2-40B4-BE49-F238E27FC236}">
                  <a16:creationId xmlns:a16="http://schemas.microsoft.com/office/drawing/2014/main" id="{60333D0E-3278-49D3-BBC5-5C36FF343E0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 flipH="1">
              <a:off x="8599902" y="857891"/>
              <a:ext cx="758373" cy="870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351;p35">
              <a:extLst>
                <a:ext uri="{FF2B5EF4-FFF2-40B4-BE49-F238E27FC236}">
                  <a16:creationId xmlns:a16="http://schemas.microsoft.com/office/drawing/2014/main" id="{C7B467EF-5D64-415A-BFE1-144A378BA20F}"/>
                </a:ext>
              </a:extLst>
            </p:cNvPr>
            <p:cNvSpPr/>
            <p:nvPr/>
          </p:nvSpPr>
          <p:spPr>
            <a:xfrm rot="-4501411">
              <a:off x="8748237" y="1487266"/>
              <a:ext cx="1100125" cy="102908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2;p35">
              <a:extLst>
                <a:ext uri="{FF2B5EF4-FFF2-40B4-BE49-F238E27FC236}">
                  <a16:creationId xmlns:a16="http://schemas.microsoft.com/office/drawing/2014/main" id="{979D00BE-181F-4306-A1F9-87C2D0B08318}"/>
                </a:ext>
              </a:extLst>
            </p:cNvPr>
            <p:cNvSpPr/>
            <p:nvPr/>
          </p:nvSpPr>
          <p:spPr>
            <a:xfrm rot="4501034">
              <a:off x="7960383" y="-118543"/>
              <a:ext cx="764143" cy="714797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" name="Google Shape;353;p35">
              <a:extLst>
                <a:ext uri="{FF2B5EF4-FFF2-40B4-BE49-F238E27FC236}">
                  <a16:creationId xmlns:a16="http://schemas.microsoft.com/office/drawing/2014/main" id="{39C46C66-65F4-4DCB-9A95-5967BCEE895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005637" flipH="1">
              <a:off x="5970790" y="-467808"/>
              <a:ext cx="932068" cy="9678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4C10B90-78DC-455E-8629-5C4B96963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125" y="1965001"/>
            <a:ext cx="4675355" cy="27278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447049B-9BDE-41A8-AE90-D933E8761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62" y="2031154"/>
            <a:ext cx="3987800" cy="142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08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83738"/>
                </a:solidFill>
              </a:rPr>
              <a:t>Cramer's V Correlation Matrix</a:t>
            </a:r>
            <a:endParaRPr sz="2800" dirty="0"/>
          </a:p>
        </p:txBody>
      </p:sp>
      <p:grpSp>
        <p:nvGrpSpPr>
          <p:cNvPr id="250" name="Google Shape;250;p31"/>
          <p:cNvGrpSpPr/>
          <p:nvPr/>
        </p:nvGrpSpPr>
        <p:grpSpPr>
          <a:xfrm>
            <a:off x="6089772" y="-510345"/>
            <a:ext cx="3651403" cy="5936546"/>
            <a:chOff x="6089772" y="-510345"/>
            <a:chExt cx="3651403" cy="5936546"/>
          </a:xfrm>
        </p:grpSpPr>
        <p:pic>
          <p:nvPicPr>
            <p:cNvPr id="251" name="Google Shape;25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81862">
              <a:off x="6315856" y="-469153"/>
              <a:ext cx="1050690" cy="1091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1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 flipH="1">
              <a:off x="8221250" y="1173404"/>
              <a:ext cx="1011200" cy="1160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31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 flipH="1">
              <a:off x="7409450" y="3780800"/>
              <a:ext cx="1433543" cy="1645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31"/>
            <p:cNvSpPr/>
            <p:nvPr/>
          </p:nvSpPr>
          <p:spPr>
            <a:xfrm rot="-4500827">
              <a:off x="7785154" y="2513459"/>
              <a:ext cx="1809293" cy="1692454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5" name="Google Shape;255;p31"/>
            <p:cNvPicPr preferRelativeResize="0"/>
            <p:nvPr/>
          </p:nvPicPr>
          <p:blipFill rotWithShape="1">
            <a:blip r:embed="rId5">
              <a:alphaModFix/>
            </a:blip>
            <a:srcRect l="29" r="39"/>
            <a:stretch/>
          </p:blipFill>
          <p:spPr>
            <a:xfrm rot="7">
              <a:off x="6089772" y="913227"/>
              <a:ext cx="1925475" cy="1983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1"/>
            <p:cNvSpPr/>
            <p:nvPr/>
          </p:nvSpPr>
          <p:spPr>
            <a:xfrm rot="4500269">
              <a:off x="6775311" y="315280"/>
              <a:ext cx="1256653" cy="117550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7" name="Google Shape;257;p31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>
              <a:off x="6673327" y="3347691"/>
              <a:ext cx="758373" cy="8704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B07C5E9C-8108-4459-A869-A6298B25E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84" y="1080538"/>
            <a:ext cx="1483473" cy="344066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585114E-4A0E-4E8C-BB0E-28AB3FD3ECCB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2068289" y="1080538"/>
            <a:ext cx="4236975" cy="33428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4284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From the Cremer's V statistical test, the following are the observations: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idact Gothic" panose="020B060402020202020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200" i="1" dirty="0">
                <a:solidFill>
                  <a:srgbClr val="353535"/>
                </a:solidFill>
                <a:latin typeface="Didact Gothic" panose="020B0604020202020204" charset="0"/>
                <a:cs typeface="Arial" panose="020B0604020202020204" pitchFamily="34" charset="0"/>
              </a:rPr>
              <a:t>'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Odor'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 seems to be a strong measure as the association between odor with the target variable,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'is-edible'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 is very high.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There seems to be little association between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 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ea typeface="Courier New" panose="02070309020205020404" pitchFamily="49" charset="0"/>
                <a:cs typeface="Arial" panose="020B0604020202020204" pitchFamily="34" charset="0"/>
              </a:rPr>
              <a:t>['stalk-shape', 'gill-attachment', 'veil-color', 'cap-surface', 'ring-number', 'cap-color', 'cap-shape’]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 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with target variable,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 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ea typeface="Courier New" panose="02070309020205020404" pitchFamily="49" charset="0"/>
                <a:cs typeface="Arial" panose="020B0604020202020204" pitchFamily="34" charset="0"/>
              </a:rPr>
              <a:t>"is-edible"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53535"/>
              </a:solidFill>
              <a:effectLst/>
              <a:latin typeface="Didact Gothic" panose="020B060402020202020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This might be due to the present of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some minority classes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(values with little observation) or there are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simply no association.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53535"/>
              </a:solidFill>
              <a:effectLst/>
              <a:latin typeface="Didact Gothic" panose="020B060402020202020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To test out the hypothesis above, we print out the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contingency table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for features with low Cremer's V score and perform some basic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visualisation</a:t>
            </a:r>
            <a:r>
              <a:rPr lang="en-US" altLang="en-US" sz="1200" dirty="0">
                <a:solidFill>
                  <a:srgbClr val="353535"/>
                </a:solidFill>
                <a:latin typeface="Didact Gothic" panose="020B0604020202020204" charset="0"/>
                <a:cs typeface="Arial" panose="020B0604020202020204" pitchFamily="34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idact Goth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16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AA03-C5CB-4D11-910C-C7F4B4B1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83738"/>
                </a:solidFill>
              </a:rPr>
              <a:t>Cramer's V Correlation Matrix</a:t>
            </a:r>
            <a:endParaRPr lang="en-SG" sz="2800" dirty="0"/>
          </a:p>
        </p:txBody>
      </p:sp>
      <p:sp>
        <p:nvSpPr>
          <p:cNvPr id="13" name="Google Shape;217;p30">
            <a:extLst>
              <a:ext uri="{FF2B5EF4-FFF2-40B4-BE49-F238E27FC236}">
                <a16:creationId xmlns:a16="http://schemas.microsoft.com/office/drawing/2014/main" id="{0E18446E-4F50-40FF-8D91-7F779414D723}"/>
              </a:ext>
            </a:extLst>
          </p:cNvPr>
          <p:cNvSpPr txBox="1">
            <a:spLocks/>
          </p:cNvSpPr>
          <p:nvPr/>
        </p:nvSpPr>
        <p:spPr>
          <a:xfrm>
            <a:off x="3696409" y="2478668"/>
            <a:ext cx="4646045" cy="98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By </a:t>
            </a:r>
            <a:r>
              <a:rPr lang="en-US" sz="1400" b="0" i="0" dirty="0" err="1">
                <a:solidFill>
                  <a:srgbClr val="565556"/>
                </a:solidFill>
                <a:effectLst/>
                <a:latin typeface="Didact Gothic" panose="020B0604020202020204" charset="0"/>
              </a:rPr>
              <a:t>analysing</a:t>
            </a:r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 the printed cross-tab the following are the observations:</a:t>
            </a:r>
          </a:p>
          <a:p>
            <a:endParaRPr lang="en-US" sz="1400" b="0" i="0" dirty="0">
              <a:solidFill>
                <a:srgbClr val="565556"/>
              </a:solidFill>
              <a:effectLst/>
              <a:latin typeface="Didact Gothic" panose="020B0604020202020204" charset="0"/>
            </a:endParaRPr>
          </a:p>
          <a:p>
            <a:pPr marL="469900" indent="-342900">
              <a:buFont typeface="+mj-lt"/>
              <a:buAutoNum type="arabicPeriod"/>
            </a:pPr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For the features that are flagged as weak association to the target variable, some of the values seems to be a strong split and can make up a strong feature once One-Hot encoded (e.g. gill-attachment, veil-color, ring-number, cap-shape)</a:t>
            </a:r>
          </a:p>
          <a:p>
            <a:pPr marL="469900" indent="-342900">
              <a:buFont typeface="+mj-lt"/>
              <a:buAutoNum type="arabicPeriod"/>
            </a:pPr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However, there are also features where all the values are ambiguous in classifying the target variable.(</a:t>
            </a:r>
            <a:r>
              <a:rPr lang="en-US" sz="1400" b="0" i="1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e.g. stalk-shape, cap-surface</a:t>
            </a:r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) </a:t>
            </a:r>
          </a:p>
          <a:p>
            <a:pPr marL="127000" indent="0"/>
            <a:endParaRPr lang="en-US" sz="1400" b="0" i="0" dirty="0">
              <a:solidFill>
                <a:srgbClr val="565556"/>
              </a:solidFill>
              <a:effectLst/>
              <a:latin typeface="Didact Gothic" panose="020B0604020202020204" charset="0"/>
            </a:endParaRPr>
          </a:p>
          <a:p>
            <a:pPr marL="127000" indent="0"/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Although there might be some hidden relationship when we take account of combination for more than one features, we first attempt to </a:t>
            </a:r>
            <a:r>
              <a:rPr lang="en-US" sz="1400" b="1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drop </a:t>
            </a:r>
            <a:r>
              <a:rPr lang="en-US" sz="1400" b="1" i="1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["stalk-shape", "cap-surface"]</a:t>
            </a:r>
            <a:r>
              <a:rPr lang="en-US" sz="1400" b="1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 features </a:t>
            </a:r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from our dataset and revisit the decision after modelling.</a:t>
            </a:r>
          </a:p>
        </p:txBody>
      </p:sp>
      <p:grpSp>
        <p:nvGrpSpPr>
          <p:cNvPr id="30" name="Google Shape;348;p35">
            <a:extLst>
              <a:ext uri="{FF2B5EF4-FFF2-40B4-BE49-F238E27FC236}">
                <a16:creationId xmlns:a16="http://schemas.microsoft.com/office/drawing/2014/main" id="{4F26B23C-6F77-4BAC-9D45-FB2BABDA16CA}"/>
              </a:ext>
            </a:extLst>
          </p:cNvPr>
          <p:cNvGrpSpPr/>
          <p:nvPr/>
        </p:nvGrpSpPr>
        <p:grpSpPr>
          <a:xfrm>
            <a:off x="5902741" y="-502249"/>
            <a:ext cx="4034770" cy="3168403"/>
            <a:chOff x="5902741" y="-502249"/>
            <a:chExt cx="4034770" cy="3168403"/>
          </a:xfrm>
        </p:grpSpPr>
        <p:pic>
          <p:nvPicPr>
            <p:cNvPr id="31" name="Google Shape;349;p35">
              <a:extLst>
                <a:ext uri="{FF2B5EF4-FFF2-40B4-BE49-F238E27FC236}">
                  <a16:creationId xmlns:a16="http://schemas.microsoft.com/office/drawing/2014/main" id="{AF71B876-5C7B-489E-B40F-963EFD89887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81868">
              <a:off x="7400800" y="-398957"/>
              <a:ext cx="799451" cy="830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50;p35">
              <a:extLst>
                <a:ext uri="{FF2B5EF4-FFF2-40B4-BE49-F238E27FC236}">
                  <a16:creationId xmlns:a16="http://schemas.microsoft.com/office/drawing/2014/main" id="{60333D0E-3278-49D3-BBC5-5C36FF343E0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607" t="29998" r="46167" b="17538"/>
            <a:stretch/>
          </p:blipFill>
          <p:spPr>
            <a:xfrm flipH="1">
              <a:off x="8599902" y="857891"/>
              <a:ext cx="758373" cy="870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351;p35">
              <a:extLst>
                <a:ext uri="{FF2B5EF4-FFF2-40B4-BE49-F238E27FC236}">
                  <a16:creationId xmlns:a16="http://schemas.microsoft.com/office/drawing/2014/main" id="{C7B467EF-5D64-415A-BFE1-144A378BA20F}"/>
                </a:ext>
              </a:extLst>
            </p:cNvPr>
            <p:cNvSpPr/>
            <p:nvPr/>
          </p:nvSpPr>
          <p:spPr>
            <a:xfrm rot="-4501411">
              <a:off x="8748237" y="1487266"/>
              <a:ext cx="1100125" cy="102908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2;p35">
              <a:extLst>
                <a:ext uri="{FF2B5EF4-FFF2-40B4-BE49-F238E27FC236}">
                  <a16:creationId xmlns:a16="http://schemas.microsoft.com/office/drawing/2014/main" id="{979D00BE-181F-4306-A1F9-87C2D0B08318}"/>
                </a:ext>
              </a:extLst>
            </p:cNvPr>
            <p:cNvSpPr/>
            <p:nvPr/>
          </p:nvSpPr>
          <p:spPr>
            <a:xfrm rot="4501034">
              <a:off x="7960383" y="-118543"/>
              <a:ext cx="764143" cy="714797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" name="Google Shape;353;p35">
              <a:extLst>
                <a:ext uri="{FF2B5EF4-FFF2-40B4-BE49-F238E27FC236}">
                  <a16:creationId xmlns:a16="http://schemas.microsoft.com/office/drawing/2014/main" id="{39C46C66-65F4-4DCB-9A95-5967BCEE895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005637" flipH="1">
              <a:off x="5970790" y="-467808"/>
              <a:ext cx="932068" cy="9678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E164BA-C389-4E68-9376-509D8749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55" y="1210953"/>
            <a:ext cx="1555767" cy="2851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A85CB3-3F5A-403B-BA02-81292461F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427" y="1210953"/>
            <a:ext cx="1908675" cy="18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1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Feature Encoding </a:t>
            </a:r>
            <a:br>
              <a:rPr lang="en-US" sz="2800" dirty="0"/>
            </a:br>
            <a:r>
              <a:rPr lang="en-US" sz="2000" dirty="0"/>
              <a:t>(Dummies Encoding + One-Hot Encoding)</a:t>
            </a:r>
            <a:endParaRPr sz="2800" dirty="0"/>
          </a:p>
        </p:txBody>
      </p:sp>
      <p:sp>
        <p:nvSpPr>
          <p:cNvPr id="231" name="Google Shape;231;p31"/>
          <p:cNvSpPr txBox="1">
            <a:spLocks noGrp="1"/>
          </p:cNvSpPr>
          <p:nvPr>
            <p:ph type="subTitle" idx="1"/>
          </p:nvPr>
        </p:nvSpPr>
        <p:spPr>
          <a:xfrm>
            <a:off x="1788813" y="3347688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One-Hot Encoding</a:t>
            </a:r>
            <a:endParaRPr dirty="0"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2"/>
          </p:nvPr>
        </p:nvSpPr>
        <p:spPr>
          <a:xfrm>
            <a:off x="1788825" y="3817488"/>
            <a:ext cx="2518500" cy="7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Encode Nominal Categorical Columns into One-Hot features.</a:t>
            </a:r>
            <a:endParaRPr dirty="0"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3"/>
          </p:nvPr>
        </p:nvSpPr>
        <p:spPr>
          <a:xfrm>
            <a:off x="1788813" y="1508963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Dummies Encoding</a:t>
            </a:r>
            <a:endParaRPr dirty="0"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1788825" y="1978763"/>
            <a:ext cx="2518500" cy="7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Encode binary categorical columns to avoid high correlation between encoded features.</a:t>
            </a:r>
            <a:endParaRPr sz="1400" dirty="0"/>
          </a:p>
        </p:txBody>
      </p:sp>
      <p:grpSp>
        <p:nvGrpSpPr>
          <p:cNvPr id="235" name="Google Shape;235;p31"/>
          <p:cNvGrpSpPr/>
          <p:nvPr/>
        </p:nvGrpSpPr>
        <p:grpSpPr>
          <a:xfrm>
            <a:off x="719998" y="1757565"/>
            <a:ext cx="758369" cy="758575"/>
            <a:chOff x="720000" y="213225"/>
            <a:chExt cx="326700" cy="326775"/>
          </a:xfrm>
        </p:grpSpPr>
        <p:sp>
          <p:nvSpPr>
            <p:cNvPr id="236" name="Google Shape;236;p31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31"/>
          <p:cNvGrpSpPr/>
          <p:nvPr/>
        </p:nvGrpSpPr>
        <p:grpSpPr>
          <a:xfrm>
            <a:off x="719998" y="3596290"/>
            <a:ext cx="758369" cy="758575"/>
            <a:chOff x="720000" y="213225"/>
            <a:chExt cx="326700" cy="326775"/>
          </a:xfrm>
        </p:grpSpPr>
        <p:sp>
          <p:nvSpPr>
            <p:cNvPr id="239" name="Google Shape;239;p31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31"/>
          <p:cNvGrpSpPr/>
          <p:nvPr/>
        </p:nvGrpSpPr>
        <p:grpSpPr>
          <a:xfrm>
            <a:off x="881225" y="1939586"/>
            <a:ext cx="435931" cy="394558"/>
            <a:chOff x="4959533" y="3370226"/>
            <a:chExt cx="357408" cy="323488"/>
          </a:xfrm>
        </p:grpSpPr>
        <p:sp>
          <p:nvSpPr>
            <p:cNvPr id="242" name="Google Shape;242;p31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31"/>
          <p:cNvGrpSpPr/>
          <p:nvPr/>
        </p:nvGrpSpPr>
        <p:grpSpPr>
          <a:xfrm>
            <a:off x="864643" y="3778308"/>
            <a:ext cx="469095" cy="394569"/>
            <a:chOff x="3564243" y="2289904"/>
            <a:chExt cx="422342" cy="355243"/>
          </a:xfrm>
        </p:grpSpPr>
        <p:sp>
          <p:nvSpPr>
            <p:cNvPr id="245" name="Google Shape;245;p31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1"/>
          <p:cNvGrpSpPr/>
          <p:nvPr/>
        </p:nvGrpSpPr>
        <p:grpSpPr>
          <a:xfrm>
            <a:off x="6235822" y="-510345"/>
            <a:ext cx="3651403" cy="5936546"/>
            <a:chOff x="6089772" y="-510345"/>
            <a:chExt cx="3651403" cy="5936546"/>
          </a:xfrm>
        </p:grpSpPr>
        <p:pic>
          <p:nvPicPr>
            <p:cNvPr id="251" name="Google Shape;25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81862">
              <a:off x="6315856" y="-469153"/>
              <a:ext cx="1050690" cy="1091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1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 flipH="1">
              <a:off x="8221250" y="1173404"/>
              <a:ext cx="1011200" cy="1160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31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 flipH="1">
              <a:off x="7409450" y="3780800"/>
              <a:ext cx="1433543" cy="1645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31"/>
            <p:cNvSpPr/>
            <p:nvPr/>
          </p:nvSpPr>
          <p:spPr>
            <a:xfrm rot="-4500827">
              <a:off x="7785154" y="2513459"/>
              <a:ext cx="1809293" cy="1692454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5" name="Google Shape;255;p31"/>
            <p:cNvPicPr preferRelativeResize="0"/>
            <p:nvPr/>
          </p:nvPicPr>
          <p:blipFill rotWithShape="1">
            <a:blip r:embed="rId5">
              <a:alphaModFix/>
            </a:blip>
            <a:srcRect l="29" r="39"/>
            <a:stretch/>
          </p:blipFill>
          <p:spPr>
            <a:xfrm rot="7">
              <a:off x="6089772" y="913227"/>
              <a:ext cx="1925475" cy="1983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1"/>
            <p:cNvSpPr/>
            <p:nvPr/>
          </p:nvSpPr>
          <p:spPr>
            <a:xfrm rot="4500269">
              <a:off x="6775311" y="315280"/>
              <a:ext cx="1256653" cy="117550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7" name="Google Shape;257;p31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>
              <a:off x="6673327" y="3347691"/>
              <a:ext cx="758373" cy="8704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277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AA03-C5CB-4D11-910C-C7F4B4B1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83738"/>
                </a:solidFill>
              </a:rPr>
              <a:t>Recursive Feature Elimination</a:t>
            </a:r>
            <a:endParaRPr lang="en-SG" sz="2800" dirty="0"/>
          </a:p>
        </p:txBody>
      </p:sp>
      <p:grpSp>
        <p:nvGrpSpPr>
          <p:cNvPr id="30" name="Google Shape;348;p35">
            <a:extLst>
              <a:ext uri="{FF2B5EF4-FFF2-40B4-BE49-F238E27FC236}">
                <a16:creationId xmlns:a16="http://schemas.microsoft.com/office/drawing/2014/main" id="{4F26B23C-6F77-4BAC-9D45-FB2BABDA16CA}"/>
              </a:ext>
            </a:extLst>
          </p:cNvPr>
          <p:cNvGrpSpPr/>
          <p:nvPr/>
        </p:nvGrpSpPr>
        <p:grpSpPr>
          <a:xfrm>
            <a:off x="5902741" y="-502249"/>
            <a:ext cx="4034770" cy="3168403"/>
            <a:chOff x="5902741" y="-502249"/>
            <a:chExt cx="4034770" cy="3168403"/>
          </a:xfrm>
        </p:grpSpPr>
        <p:pic>
          <p:nvPicPr>
            <p:cNvPr id="31" name="Google Shape;349;p35">
              <a:extLst>
                <a:ext uri="{FF2B5EF4-FFF2-40B4-BE49-F238E27FC236}">
                  <a16:creationId xmlns:a16="http://schemas.microsoft.com/office/drawing/2014/main" id="{AF71B876-5C7B-489E-B40F-963EFD89887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81868">
              <a:off x="7400800" y="-398957"/>
              <a:ext cx="799451" cy="830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50;p35">
              <a:extLst>
                <a:ext uri="{FF2B5EF4-FFF2-40B4-BE49-F238E27FC236}">
                  <a16:creationId xmlns:a16="http://schemas.microsoft.com/office/drawing/2014/main" id="{60333D0E-3278-49D3-BBC5-5C36FF343E0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5607" t="29998" r="46167" b="17538"/>
            <a:stretch/>
          </p:blipFill>
          <p:spPr>
            <a:xfrm flipH="1">
              <a:off x="8599902" y="857891"/>
              <a:ext cx="758373" cy="870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351;p35">
              <a:extLst>
                <a:ext uri="{FF2B5EF4-FFF2-40B4-BE49-F238E27FC236}">
                  <a16:creationId xmlns:a16="http://schemas.microsoft.com/office/drawing/2014/main" id="{C7B467EF-5D64-415A-BFE1-144A378BA20F}"/>
                </a:ext>
              </a:extLst>
            </p:cNvPr>
            <p:cNvSpPr/>
            <p:nvPr/>
          </p:nvSpPr>
          <p:spPr>
            <a:xfrm rot="-4501411">
              <a:off x="8748237" y="1487266"/>
              <a:ext cx="1100125" cy="102908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2;p35">
              <a:extLst>
                <a:ext uri="{FF2B5EF4-FFF2-40B4-BE49-F238E27FC236}">
                  <a16:creationId xmlns:a16="http://schemas.microsoft.com/office/drawing/2014/main" id="{979D00BE-181F-4306-A1F9-87C2D0B08318}"/>
                </a:ext>
              </a:extLst>
            </p:cNvPr>
            <p:cNvSpPr/>
            <p:nvPr/>
          </p:nvSpPr>
          <p:spPr>
            <a:xfrm rot="4501034">
              <a:off x="7960383" y="-118543"/>
              <a:ext cx="764143" cy="714797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" name="Google Shape;353;p35">
              <a:extLst>
                <a:ext uri="{FF2B5EF4-FFF2-40B4-BE49-F238E27FC236}">
                  <a16:creationId xmlns:a16="http://schemas.microsoft.com/office/drawing/2014/main" id="{39C46C66-65F4-4DCB-9A95-5967BCEE895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005637" flipH="1">
              <a:off x="5970790" y="-467808"/>
              <a:ext cx="932068" cy="9678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85EF93-803E-405F-A1E9-79EA6A4EE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1" y="1917210"/>
            <a:ext cx="3160634" cy="24564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10CD1F-2806-4D61-8C0C-060A8FEE7CB7}"/>
              </a:ext>
            </a:extLst>
          </p:cNvPr>
          <p:cNvSpPr txBox="1"/>
          <p:nvPr/>
        </p:nvSpPr>
        <p:spPr>
          <a:xfrm>
            <a:off x="929151" y="2142609"/>
            <a:ext cx="37549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By ranking the features through the score generated by </a:t>
            </a:r>
            <a:r>
              <a:rPr lang="en-US" b="0" i="0" dirty="0" err="1">
                <a:solidFill>
                  <a:srgbClr val="565556"/>
                </a:solidFill>
                <a:effectLst/>
                <a:latin typeface="Didact Gothic" panose="020B0604020202020204" charset="0"/>
              </a:rPr>
              <a:t>LinearSVM</a:t>
            </a:r>
            <a:r>
              <a:rPr lang="en-US" dirty="0">
                <a:solidFill>
                  <a:srgbClr val="565556"/>
                </a:solidFill>
                <a:latin typeface="Didact Gothic" panose="020B0604020202020204" charset="0"/>
              </a:rPr>
              <a:t>, </a:t>
            </a:r>
            <a:r>
              <a:rPr lang="en-US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which can find the best linear split with maximum margin, RFE </a:t>
            </a:r>
            <a:r>
              <a:rPr lang="en-US" b="1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reduced the number of features recommended into just 10 features</a:t>
            </a:r>
            <a:r>
              <a:rPr lang="en-US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, which we will be using the selected features for modelling later on</a:t>
            </a:r>
            <a:r>
              <a:rPr lang="en-US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.</a:t>
            </a:r>
            <a:endParaRPr lang="en-US" b="0" i="0" dirty="0">
              <a:solidFill>
                <a:srgbClr val="565556"/>
              </a:solidFill>
              <a:effectLst/>
              <a:latin typeface="Didact Gothic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6F285-1B8E-4F06-A620-F55D26BDAC8D}"/>
              </a:ext>
            </a:extLst>
          </p:cNvPr>
          <p:cNvSpPr txBox="1"/>
          <p:nvPr/>
        </p:nvSpPr>
        <p:spPr>
          <a:xfrm>
            <a:off x="929151" y="1202125"/>
            <a:ext cx="72309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As we have 101 features after feature encoding, to get a simpler model, we make use of Recursive Feature Elimination with Support Vector Machine running linear kernel to perform feature selection for us.</a:t>
            </a:r>
          </a:p>
        </p:txBody>
      </p:sp>
    </p:spTree>
    <p:extLst>
      <p:ext uri="{BB962C8B-B14F-4D97-AF65-F5344CB8AC3E}">
        <p14:creationId xmlns:p14="http://schemas.microsoft.com/office/powerpoint/2010/main" val="78879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0"/>
          <p:cNvGrpSpPr/>
          <p:nvPr/>
        </p:nvGrpSpPr>
        <p:grpSpPr>
          <a:xfrm>
            <a:off x="693121" y="1714490"/>
            <a:ext cx="1683158" cy="1683610"/>
            <a:chOff x="720000" y="213225"/>
            <a:chExt cx="326700" cy="326775"/>
          </a:xfrm>
        </p:grpSpPr>
        <p:sp>
          <p:nvSpPr>
            <p:cNvPr id="214" name="Google Shape;214;p30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2621475" y="1597250"/>
            <a:ext cx="3345000" cy="12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200" dirty="0"/>
              <a:t>Modelling</a:t>
            </a:r>
            <a:endParaRPr lang="en-SG" sz="3200" dirty="0">
              <a:solidFill>
                <a:schemeClr val="lt2"/>
              </a:solidFill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1"/>
          </p:nvPr>
        </p:nvSpPr>
        <p:spPr>
          <a:xfrm>
            <a:off x="2621475" y="2844850"/>
            <a:ext cx="26610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 and Evaluate Models based on Modelling Objective.</a:t>
            </a:r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2"/>
          </p:nvPr>
        </p:nvSpPr>
        <p:spPr>
          <a:xfrm>
            <a:off x="807493" y="1931547"/>
            <a:ext cx="1454400" cy="124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19" name="Google Shape;219;p30"/>
          <p:cNvGrpSpPr/>
          <p:nvPr/>
        </p:nvGrpSpPr>
        <p:grpSpPr>
          <a:xfrm>
            <a:off x="6353165" y="-579870"/>
            <a:ext cx="3488117" cy="6335769"/>
            <a:chOff x="6353165" y="-579870"/>
            <a:chExt cx="3488117" cy="6335769"/>
          </a:xfrm>
        </p:grpSpPr>
        <p:pic>
          <p:nvPicPr>
            <p:cNvPr id="220" name="Google Shape;22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53764">
              <a:off x="7662350" y="3827575"/>
              <a:ext cx="1585250" cy="164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53748" flipH="1">
              <a:off x="7573097" y="1321917"/>
              <a:ext cx="1866630" cy="1938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81862">
              <a:off x="6884856" y="-538678"/>
              <a:ext cx="1050690" cy="1091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394317">
              <a:off x="6580781" y="2323047"/>
              <a:ext cx="1050689" cy="109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30"/>
            <p:cNvSpPr/>
            <p:nvPr/>
          </p:nvSpPr>
          <p:spPr>
            <a:xfrm>
              <a:off x="6353165" y="376321"/>
              <a:ext cx="1916767" cy="1792988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 rot="4500494">
              <a:off x="8213361" y="2571469"/>
              <a:ext cx="1505756" cy="1408518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0100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9"/>
          <p:cNvGrpSpPr/>
          <p:nvPr/>
        </p:nvGrpSpPr>
        <p:grpSpPr>
          <a:xfrm>
            <a:off x="-201151" y="-392416"/>
            <a:ext cx="9797923" cy="5535916"/>
            <a:chOff x="-201150" y="-386915"/>
            <a:chExt cx="9797923" cy="5535916"/>
          </a:xfrm>
        </p:grpSpPr>
        <p:pic>
          <p:nvPicPr>
            <p:cNvPr id="202" name="Google Shape;20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9207">
              <a:off x="7386430" y="1918523"/>
              <a:ext cx="1050690" cy="1091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9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>
              <a:off x="8759300" y="1218751"/>
              <a:ext cx="837473" cy="961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9"/>
            <p:cNvSpPr/>
            <p:nvPr/>
          </p:nvSpPr>
          <p:spPr>
            <a:xfrm rot="4499846">
              <a:off x="7457064" y="3699811"/>
              <a:ext cx="812883" cy="1178166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 rot="17099421">
              <a:off x="6432588" y="-707376"/>
              <a:ext cx="1051531" cy="1692454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 rot="14895629" flipH="1">
              <a:off x="347145" y="2634815"/>
              <a:ext cx="1154372" cy="1848381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7" name="Google Shape;207;p29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>
              <a:off x="-201150" y="425201"/>
              <a:ext cx="837473" cy="961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9207">
              <a:off x="2938580" y="4057998"/>
              <a:ext cx="1050690" cy="10910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A542055E-8645-4BB0-9C5E-895F090F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8851"/>
            <a:ext cx="7704000" cy="572700"/>
          </a:xfrm>
        </p:spPr>
        <p:txBody>
          <a:bodyPr/>
          <a:lstStyle/>
          <a:p>
            <a:r>
              <a:rPr lang="en-US" sz="2800" dirty="0">
                <a:solidFill>
                  <a:srgbClr val="383738"/>
                </a:solidFill>
              </a:rPr>
              <a:t>Modelling</a:t>
            </a:r>
            <a:endParaRPr lang="en-SG" sz="2800" dirty="0">
              <a:solidFill>
                <a:srgbClr val="38373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AD29B-55B7-4B94-AF9F-C2F9EECDE0A8}"/>
              </a:ext>
            </a:extLst>
          </p:cNvPr>
          <p:cNvSpPr txBox="1"/>
          <p:nvPr/>
        </p:nvSpPr>
        <p:spPr>
          <a:xfrm>
            <a:off x="2218152" y="1219356"/>
            <a:ext cx="514508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After we have performed feature selection to limit down the number of features from 107 features to just 10 features, we are ready to make use of some Sci-kit Learn model to see whether can we find some </a:t>
            </a:r>
            <a:r>
              <a:rPr lang="en-US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simple yet interpretable model </a:t>
            </a:r>
            <a:r>
              <a: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that can help us classify whether is a mushroom poisonous.</a:t>
            </a:r>
          </a:p>
          <a:p>
            <a:pPr algn="l"/>
            <a:endParaRPr lang="en-US" sz="1600" b="0" i="0" dirty="0">
              <a:solidFill>
                <a:schemeClr val="bg1">
                  <a:lumMod val="95000"/>
                </a:schemeClr>
              </a:solidFill>
              <a:effectLst/>
              <a:latin typeface="Didact Gothic" panose="020B0604020202020204" charset="0"/>
            </a:endParaRPr>
          </a:p>
          <a:p>
            <a:pPr algn="l"/>
            <a:r>
              <a: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We will first begin by exploring several simple statistical model with default parameters and make decision based on the evaluation outcome and also the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410656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Baseline Model &amp; Model Selection</a:t>
            </a:r>
            <a:endParaRPr sz="2800" dirty="0"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3"/>
          </p:nvPr>
        </p:nvSpPr>
        <p:spPr>
          <a:xfrm>
            <a:off x="720000" y="1172555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Dummy Classifier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423ECD-B533-4DFE-80AE-3639DAD7AE0F}"/>
              </a:ext>
            </a:extLst>
          </p:cNvPr>
          <p:cNvSpPr txBox="1"/>
          <p:nvPr/>
        </p:nvSpPr>
        <p:spPr>
          <a:xfrm>
            <a:off x="616441" y="1642355"/>
            <a:ext cx="274905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We use Dummy Classifier by predicting the most dominant classes : Poisonous = False and evaluate the score of the baseline predictor as reference point for model selection.</a:t>
            </a:r>
            <a:endParaRPr lang="en-SG" sz="1100" dirty="0">
              <a:latin typeface="Didact Gothic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9C6E3-3368-4737-938B-8F6BCADFB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2696417"/>
            <a:ext cx="2749060" cy="597266"/>
          </a:xfrm>
          <a:prstGeom prst="rect">
            <a:avLst/>
          </a:prstGeom>
        </p:spPr>
      </p:pic>
      <p:sp>
        <p:nvSpPr>
          <p:cNvPr id="40" name="Google Shape;233;p31">
            <a:extLst>
              <a:ext uri="{FF2B5EF4-FFF2-40B4-BE49-F238E27FC236}">
                <a16:creationId xmlns:a16="http://schemas.microsoft.com/office/drawing/2014/main" id="{BDC58B60-8128-478E-8DDE-7E257FA87517}"/>
              </a:ext>
            </a:extLst>
          </p:cNvPr>
          <p:cNvSpPr txBox="1">
            <a:spLocks/>
          </p:cNvSpPr>
          <p:nvPr/>
        </p:nvSpPr>
        <p:spPr>
          <a:xfrm>
            <a:off x="731720" y="3321047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indent="0"/>
            <a:r>
              <a:rPr lang="en-US" dirty="0"/>
              <a:t>M</a:t>
            </a:r>
            <a:r>
              <a:rPr lang="en-SG" dirty="0" err="1"/>
              <a:t>odel</a:t>
            </a:r>
            <a:r>
              <a:rPr lang="en-SG" dirty="0"/>
              <a:t> Selection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4D1C64-5A51-4F97-9D01-CC048749F4D5}"/>
              </a:ext>
            </a:extLst>
          </p:cNvPr>
          <p:cNvSpPr txBox="1"/>
          <p:nvPr/>
        </p:nvSpPr>
        <p:spPr>
          <a:xfrm>
            <a:off x="668121" y="3759315"/>
            <a:ext cx="274905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We have built a custom function to train and evaluate the performance of multiple models using </a:t>
            </a:r>
            <a:r>
              <a:rPr lang="en-US" sz="1100" b="0" i="0" dirty="0" err="1">
                <a:solidFill>
                  <a:srgbClr val="353535"/>
                </a:solidFill>
                <a:effectLst/>
                <a:latin typeface="Didact Gothic" panose="020B0604020202020204" charset="0"/>
              </a:rPr>
              <a:t>accuracy_score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, f1_score as well as </a:t>
            </a:r>
            <a:r>
              <a:rPr lang="en-US" sz="1100" b="0" i="0" dirty="0" err="1">
                <a:solidFill>
                  <a:srgbClr val="353535"/>
                </a:solidFill>
                <a:effectLst/>
                <a:latin typeface="Didact Gothic" panose="020B0604020202020204" charset="0"/>
              </a:rPr>
              <a:t>auc_roc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 curve as metrics to evaluate the performance.</a:t>
            </a:r>
            <a:endParaRPr lang="en-SG" sz="1100" dirty="0">
              <a:latin typeface="Didact Gothic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1B4E13-EB80-4EDC-B107-BBA24D139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706" y="1016974"/>
            <a:ext cx="4344172" cy="268783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F30423-22B2-46B9-AC82-0CE2E3589BC2}"/>
              </a:ext>
            </a:extLst>
          </p:cNvPr>
          <p:cNvSpPr txBox="1"/>
          <p:nvPr/>
        </p:nvSpPr>
        <p:spPr>
          <a:xfrm>
            <a:off x="4014282" y="3704807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>
                <a:latin typeface="Didact Gothic" panose="020B0604020202020204" charset="0"/>
              </a:rPr>
              <a:t>From the accuracy report, we noticed that all the models performs quite well out-of-the-box(without hyperparameter tuning) with accuracy and AUC of 1.0 for most model except Logistic Regression.</a:t>
            </a:r>
          </a:p>
          <a:p>
            <a:endParaRPr lang="en-SG" sz="1050" dirty="0">
              <a:latin typeface="Didact Gothic" panose="020B0604020202020204" charset="0"/>
            </a:endParaRPr>
          </a:p>
          <a:p>
            <a:r>
              <a:rPr lang="en-SG" sz="1050" dirty="0">
                <a:latin typeface="Didact Gothic" panose="020B0604020202020204" charset="0"/>
              </a:rPr>
              <a:t>As the goal of modelling is to find the </a:t>
            </a:r>
            <a:r>
              <a:rPr lang="en-SG" sz="1050" b="1" dirty="0">
                <a:latin typeface="Didact Gothic" panose="020B0604020202020204" charset="0"/>
              </a:rPr>
              <a:t>simplest model, with high interpretability</a:t>
            </a:r>
            <a:r>
              <a:rPr lang="en-SG" sz="1050" dirty="0">
                <a:latin typeface="Didact Gothic" panose="020B0604020202020204" charset="0"/>
              </a:rPr>
              <a:t>, we continue by looking into </a:t>
            </a:r>
            <a:r>
              <a:rPr lang="en-SG" sz="1050" b="1" dirty="0" err="1">
                <a:latin typeface="Didact Gothic" panose="020B0604020202020204" charset="0"/>
              </a:rPr>
              <a:t>DecisionTreeClassifier</a:t>
            </a:r>
            <a:r>
              <a:rPr lang="en-SG" sz="1050" dirty="0">
                <a:latin typeface="Didact Gothic" panose="020B0604020202020204" charset="0"/>
              </a:rPr>
              <a:t> and perform some hyperparameter tuning to see can we get a simpler model that is still able to generalize to the sample data well.</a:t>
            </a:r>
          </a:p>
        </p:txBody>
      </p:sp>
      <p:grpSp>
        <p:nvGrpSpPr>
          <p:cNvPr id="46" name="Google Shape;348;p35">
            <a:extLst>
              <a:ext uri="{FF2B5EF4-FFF2-40B4-BE49-F238E27FC236}">
                <a16:creationId xmlns:a16="http://schemas.microsoft.com/office/drawing/2014/main" id="{EA44BA99-E3AA-4858-BFAE-70C7765CB832}"/>
              </a:ext>
            </a:extLst>
          </p:cNvPr>
          <p:cNvGrpSpPr/>
          <p:nvPr/>
        </p:nvGrpSpPr>
        <p:grpSpPr>
          <a:xfrm>
            <a:off x="5902741" y="-502249"/>
            <a:ext cx="4034770" cy="3168403"/>
            <a:chOff x="5902741" y="-502249"/>
            <a:chExt cx="4034770" cy="3168403"/>
          </a:xfrm>
        </p:grpSpPr>
        <p:pic>
          <p:nvPicPr>
            <p:cNvPr id="47" name="Google Shape;349;p35">
              <a:extLst>
                <a:ext uri="{FF2B5EF4-FFF2-40B4-BE49-F238E27FC236}">
                  <a16:creationId xmlns:a16="http://schemas.microsoft.com/office/drawing/2014/main" id="{8FCE3496-17ED-4739-8CAC-29665E11D08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81868">
              <a:off x="7400800" y="-398957"/>
              <a:ext cx="799451" cy="830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350;p35">
              <a:extLst>
                <a:ext uri="{FF2B5EF4-FFF2-40B4-BE49-F238E27FC236}">
                  <a16:creationId xmlns:a16="http://schemas.microsoft.com/office/drawing/2014/main" id="{3B0C6A82-1091-4E52-B21A-E3C138FAC26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5607" t="29998" r="46167" b="17538"/>
            <a:stretch/>
          </p:blipFill>
          <p:spPr>
            <a:xfrm flipH="1">
              <a:off x="8599902" y="857891"/>
              <a:ext cx="758373" cy="870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351;p35">
              <a:extLst>
                <a:ext uri="{FF2B5EF4-FFF2-40B4-BE49-F238E27FC236}">
                  <a16:creationId xmlns:a16="http://schemas.microsoft.com/office/drawing/2014/main" id="{03243A11-DF91-48FE-A6B4-B19B85E88D98}"/>
                </a:ext>
              </a:extLst>
            </p:cNvPr>
            <p:cNvSpPr/>
            <p:nvPr/>
          </p:nvSpPr>
          <p:spPr>
            <a:xfrm rot="-4501411">
              <a:off x="8748237" y="1487266"/>
              <a:ext cx="1100125" cy="102908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2;p35">
              <a:extLst>
                <a:ext uri="{FF2B5EF4-FFF2-40B4-BE49-F238E27FC236}">
                  <a16:creationId xmlns:a16="http://schemas.microsoft.com/office/drawing/2014/main" id="{20E78EC3-DFE8-4C5A-A33E-1933E79899DC}"/>
                </a:ext>
              </a:extLst>
            </p:cNvPr>
            <p:cNvSpPr/>
            <p:nvPr/>
          </p:nvSpPr>
          <p:spPr>
            <a:xfrm rot="4501034">
              <a:off x="7960383" y="-118543"/>
              <a:ext cx="764143" cy="714797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" name="Google Shape;353;p35">
              <a:extLst>
                <a:ext uri="{FF2B5EF4-FFF2-40B4-BE49-F238E27FC236}">
                  <a16:creationId xmlns:a16="http://schemas.microsoft.com/office/drawing/2014/main" id="{37ED4ECB-0817-4D6A-98D4-88397220017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005637" flipH="1">
              <a:off x="5970790" y="-467808"/>
              <a:ext cx="932068" cy="9678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4593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Model Evaluation &amp; Hyperparameter Tuning</a:t>
            </a:r>
            <a:endParaRPr sz="2400" dirty="0"/>
          </a:p>
        </p:txBody>
      </p:sp>
      <p:grpSp>
        <p:nvGrpSpPr>
          <p:cNvPr id="46" name="Google Shape;348;p35">
            <a:extLst>
              <a:ext uri="{FF2B5EF4-FFF2-40B4-BE49-F238E27FC236}">
                <a16:creationId xmlns:a16="http://schemas.microsoft.com/office/drawing/2014/main" id="{EA44BA99-E3AA-4858-BFAE-70C7765CB832}"/>
              </a:ext>
            </a:extLst>
          </p:cNvPr>
          <p:cNvGrpSpPr/>
          <p:nvPr/>
        </p:nvGrpSpPr>
        <p:grpSpPr>
          <a:xfrm>
            <a:off x="5902741" y="-502249"/>
            <a:ext cx="4034770" cy="3168403"/>
            <a:chOff x="5902741" y="-502249"/>
            <a:chExt cx="4034770" cy="3168403"/>
          </a:xfrm>
        </p:grpSpPr>
        <p:pic>
          <p:nvPicPr>
            <p:cNvPr id="47" name="Google Shape;349;p35">
              <a:extLst>
                <a:ext uri="{FF2B5EF4-FFF2-40B4-BE49-F238E27FC236}">
                  <a16:creationId xmlns:a16="http://schemas.microsoft.com/office/drawing/2014/main" id="{8FCE3496-17ED-4739-8CAC-29665E11D08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81868">
              <a:off x="7400800" y="-398957"/>
              <a:ext cx="799451" cy="830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350;p35">
              <a:extLst>
                <a:ext uri="{FF2B5EF4-FFF2-40B4-BE49-F238E27FC236}">
                  <a16:creationId xmlns:a16="http://schemas.microsoft.com/office/drawing/2014/main" id="{3B0C6A82-1091-4E52-B21A-E3C138FAC26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 flipH="1">
              <a:off x="8599902" y="857891"/>
              <a:ext cx="758373" cy="870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351;p35">
              <a:extLst>
                <a:ext uri="{FF2B5EF4-FFF2-40B4-BE49-F238E27FC236}">
                  <a16:creationId xmlns:a16="http://schemas.microsoft.com/office/drawing/2014/main" id="{03243A11-DF91-48FE-A6B4-B19B85E88D98}"/>
                </a:ext>
              </a:extLst>
            </p:cNvPr>
            <p:cNvSpPr/>
            <p:nvPr/>
          </p:nvSpPr>
          <p:spPr>
            <a:xfrm rot="-4501411">
              <a:off x="8748237" y="1487266"/>
              <a:ext cx="1100125" cy="102908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2;p35">
              <a:extLst>
                <a:ext uri="{FF2B5EF4-FFF2-40B4-BE49-F238E27FC236}">
                  <a16:creationId xmlns:a16="http://schemas.microsoft.com/office/drawing/2014/main" id="{20E78EC3-DFE8-4C5A-A33E-1933E79899DC}"/>
                </a:ext>
              </a:extLst>
            </p:cNvPr>
            <p:cNvSpPr/>
            <p:nvPr/>
          </p:nvSpPr>
          <p:spPr>
            <a:xfrm rot="4501034">
              <a:off x="7960383" y="-118543"/>
              <a:ext cx="764143" cy="714797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" name="Google Shape;353;p35">
              <a:extLst>
                <a:ext uri="{FF2B5EF4-FFF2-40B4-BE49-F238E27FC236}">
                  <a16:creationId xmlns:a16="http://schemas.microsoft.com/office/drawing/2014/main" id="{37ED4ECB-0817-4D6A-98D4-88397220017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005637" flipH="1">
              <a:off x="5970790" y="-467808"/>
              <a:ext cx="932068" cy="9678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C5F9058-0CAF-40E4-8C60-069F361C7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53" y="1228704"/>
            <a:ext cx="4025318" cy="13286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DA15BE-A40C-4368-887A-C1766760F713}"/>
              </a:ext>
            </a:extLst>
          </p:cNvPr>
          <p:cNvSpPr txBox="1"/>
          <p:nvPr/>
        </p:nvSpPr>
        <p:spPr>
          <a:xfrm>
            <a:off x="254853" y="2878383"/>
            <a:ext cx="40253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From the evaluation metrics, we observed accuracy of 1.0 during K-Fold Cross Validation and also for Hold-Out Test Set, which has not been seen by the algorithm. </a:t>
            </a:r>
          </a:p>
          <a:p>
            <a:r>
              <a:rPr lang="en-US" sz="12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Hence, we continue by carrying out hyperparameter tuning to further simplify the model for better interpretability.</a:t>
            </a:r>
            <a:endParaRPr lang="en-SG" sz="1200" dirty="0">
              <a:latin typeface="Didact Gothic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A6348-12F9-49D5-9022-08B8482F2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356" y="2707109"/>
            <a:ext cx="4706864" cy="19913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292770-58EC-43D5-9DB8-15E04359E9E4}"/>
              </a:ext>
            </a:extLst>
          </p:cNvPr>
          <p:cNvSpPr txBox="1"/>
          <p:nvPr/>
        </p:nvSpPr>
        <p:spPr>
          <a:xfrm>
            <a:off x="4386779" y="1878041"/>
            <a:ext cx="4025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With the goal of simplifying the model, we perform hyperparameter tuning towards the </a:t>
            </a:r>
            <a:r>
              <a:rPr lang="en-US" sz="1200" b="0" i="0" dirty="0" err="1">
                <a:solidFill>
                  <a:srgbClr val="353535"/>
                </a:solidFill>
                <a:effectLst/>
                <a:latin typeface="Didact Gothic" panose="020B0604020202020204" charset="0"/>
              </a:rPr>
              <a:t>max_depth</a:t>
            </a:r>
            <a:r>
              <a:rPr lang="en-US" sz="12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 of model to reduce the complexity of model.</a:t>
            </a:r>
            <a:endParaRPr lang="en-SG" sz="1200" dirty="0">
              <a:latin typeface="Didact Goth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27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7"/>
          <p:cNvGrpSpPr/>
          <p:nvPr/>
        </p:nvGrpSpPr>
        <p:grpSpPr>
          <a:xfrm>
            <a:off x="3905588" y="3318153"/>
            <a:ext cx="758369" cy="758543"/>
            <a:chOff x="720000" y="213225"/>
            <a:chExt cx="326700" cy="326775"/>
          </a:xfrm>
        </p:grpSpPr>
        <p:sp>
          <p:nvSpPr>
            <p:cNvPr id="154" name="Google Shape;154;p27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7"/>
          <p:cNvGrpSpPr/>
          <p:nvPr/>
        </p:nvGrpSpPr>
        <p:grpSpPr>
          <a:xfrm>
            <a:off x="3905587" y="1605171"/>
            <a:ext cx="758369" cy="758543"/>
            <a:chOff x="720000" y="213225"/>
            <a:chExt cx="326700" cy="326775"/>
          </a:xfrm>
        </p:grpSpPr>
        <p:sp>
          <p:nvSpPr>
            <p:cNvPr id="157" name="Google Shape;157;p27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27"/>
          <p:cNvGrpSpPr/>
          <p:nvPr/>
        </p:nvGrpSpPr>
        <p:grpSpPr>
          <a:xfrm>
            <a:off x="720010" y="3318190"/>
            <a:ext cx="758369" cy="758575"/>
            <a:chOff x="720000" y="213225"/>
            <a:chExt cx="326700" cy="326775"/>
          </a:xfrm>
        </p:grpSpPr>
        <p:sp>
          <p:nvSpPr>
            <p:cNvPr id="160" name="Google Shape;160;p27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7"/>
          <p:cNvGrpSpPr/>
          <p:nvPr/>
        </p:nvGrpSpPr>
        <p:grpSpPr>
          <a:xfrm>
            <a:off x="719998" y="1605165"/>
            <a:ext cx="758369" cy="758575"/>
            <a:chOff x="720000" y="213225"/>
            <a:chExt cx="326700" cy="326775"/>
          </a:xfrm>
        </p:grpSpPr>
        <p:sp>
          <p:nvSpPr>
            <p:cNvPr id="163" name="Google Shape;163;p27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1"/>
          </p:nvPr>
        </p:nvSpPr>
        <p:spPr>
          <a:xfrm>
            <a:off x="1640250" y="3277125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2"/>
          </p:nvPr>
        </p:nvSpPr>
        <p:spPr>
          <a:xfrm>
            <a:off x="1640250" y="3849825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 and Evaluate Models based on Modelling Objective.</a:t>
            </a:r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3"/>
          </p:nvPr>
        </p:nvSpPr>
        <p:spPr>
          <a:xfrm>
            <a:off x="4825825" y="3277125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Interpretation</a:t>
            </a:r>
            <a:endParaRPr dirty="0"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4"/>
          </p:nvPr>
        </p:nvSpPr>
        <p:spPr>
          <a:xfrm>
            <a:off x="4825824" y="3938725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 the model and its decision rule.</a:t>
            </a:r>
            <a:endParaRPr dirty="0"/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5"/>
          </p:nvPr>
        </p:nvSpPr>
        <p:spPr>
          <a:xfrm>
            <a:off x="1640250" y="1564150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6"/>
          </p:nvPr>
        </p:nvSpPr>
        <p:spPr>
          <a:xfrm>
            <a:off x="1640250" y="2136850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Understands the dataset and flag out flaws in the dataset.</a:t>
            </a:r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7"/>
          </p:nvPr>
        </p:nvSpPr>
        <p:spPr>
          <a:xfrm>
            <a:off x="4825826" y="1564150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Preprocessing</a:t>
            </a:r>
            <a:endParaRPr sz="1800"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subTitle" idx="8"/>
          </p:nvPr>
        </p:nvSpPr>
        <p:spPr>
          <a:xfrm>
            <a:off x="4825824" y="2155900"/>
            <a:ext cx="1759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 dataset into a format that is digestible by model.</a:t>
            </a: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 idx="9"/>
          </p:nvPr>
        </p:nvSpPr>
        <p:spPr>
          <a:xfrm>
            <a:off x="802023" y="1686581"/>
            <a:ext cx="594300" cy="5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 idx="13"/>
          </p:nvPr>
        </p:nvSpPr>
        <p:spPr>
          <a:xfrm>
            <a:off x="802035" y="3399606"/>
            <a:ext cx="594300" cy="5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 idx="14"/>
          </p:nvPr>
        </p:nvSpPr>
        <p:spPr>
          <a:xfrm>
            <a:off x="3987612" y="1686590"/>
            <a:ext cx="594300" cy="5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 idx="15"/>
          </p:nvPr>
        </p:nvSpPr>
        <p:spPr>
          <a:xfrm>
            <a:off x="3987612" y="3399569"/>
            <a:ext cx="594300" cy="59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78" name="Google Shape;178;p27"/>
          <p:cNvGrpSpPr/>
          <p:nvPr/>
        </p:nvGrpSpPr>
        <p:grpSpPr>
          <a:xfrm>
            <a:off x="7029526" y="-627675"/>
            <a:ext cx="2711649" cy="6053876"/>
            <a:chOff x="7029526" y="-627675"/>
            <a:chExt cx="2711649" cy="6053876"/>
          </a:xfrm>
        </p:grpSpPr>
        <p:pic>
          <p:nvPicPr>
            <p:cNvPr id="179" name="Google Shape;179;p27"/>
            <p:cNvPicPr preferRelativeResize="0"/>
            <p:nvPr/>
          </p:nvPicPr>
          <p:blipFill rotWithShape="1">
            <a:blip r:embed="rId3">
              <a:alphaModFix/>
            </a:blip>
            <a:srcRect l="15607" t="29998" r="46167" b="17538"/>
            <a:stretch/>
          </p:blipFill>
          <p:spPr>
            <a:xfrm>
              <a:off x="7513725" y="-627675"/>
              <a:ext cx="1433543" cy="1645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7"/>
            <p:cNvPicPr preferRelativeResize="0"/>
            <p:nvPr/>
          </p:nvPicPr>
          <p:blipFill rotWithShape="1">
            <a:blip r:embed="rId3">
              <a:alphaModFix/>
            </a:blip>
            <a:srcRect l="15607" t="29998" r="46167" b="17538"/>
            <a:stretch/>
          </p:blipFill>
          <p:spPr>
            <a:xfrm flipH="1">
              <a:off x="8221250" y="1173404"/>
              <a:ext cx="1011200" cy="1160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7"/>
            <p:cNvPicPr preferRelativeResize="0"/>
            <p:nvPr/>
          </p:nvPicPr>
          <p:blipFill rotWithShape="1">
            <a:blip r:embed="rId3">
              <a:alphaModFix/>
            </a:blip>
            <a:srcRect l="15607" t="29998" r="46167" b="17538"/>
            <a:stretch/>
          </p:blipFill>
          <p:spPr>
            <a:xfrm>
              <a:off x="7134575" y="1757576"/>
              <a:ext cx="837473" cy="961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7"/>
            <p:cNvPicPr preferRelativeResize="0"/>
            <p:nvPr/>
          </p:nvPicPr>
          <p:blipFill rotWithShape="1">
            <a:blip r:embed="rId3">
              <a:alphaModFix/>
            </a:blip>
            <a:srcRect l="15607" t="29998" r="46167" b="17538"/>
            <a:stretch/>
          </p:blipFill>
          <p:spPr>
            <a:xfrm flipH="1">
              <a:off x="7409450" y="3780800"/>
              <a:ext cx="1433543" cy="1645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7"/>
            <p:cNvSpPr/>
            <p:nvPr/>
          </p:nvSpPr>
          <p:spPr>
            <a:xfrm rot="-4500827">
              <a:off x="7785154" y="2513459"/>
              <a:ext cx="1809293" cy="1692454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 rot="4500269">
              <a:off x="7131511" y="410830"/>
              <a:ext cx="1256653" cy="117550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0"/>
          <p:cNvGrpSpPr/>
          <p:nvPr/>
        </p:nvGrpSpPr>
        <p:grpSpPr>
          <a:xfrm>
            <a:off x="693121" y="1714490"/>
            <a:ext cx="1683158" cy="1683610"/>
            <a:chOff x="720000" y="213225"/>
            <a:chExt cx="326700" cy="326775"/>
          </a:xfrm>
        </p:grpSpPr>
        <p:sp>
          <p:nvSpPr>
            <p:cNvPr id="214" name="Google Shape;214;p30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2621475" y="1597250"/>
            <a:ext cx="3345000" cy="12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200" dirty="0"/>
              <a:t>Model Interpretation</a:t>
            </a:r>
            <a:endParaRPr lang="en-SG" sz="3200" dirty="0">
              <a:solidFill>
                <a:schemeClr val="lt2"/>
              </a:solidFill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1"/>
          </p:nvPr>
        </p:nvSpPr>
        <p:spPr>
          <a:xfrm>
            <a:off x="2621475" y="2844850"/>
            <a:ext cx="26610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Interpret the model and its decision rule.</a:t>
            </a:r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2"/>
          </p:nvPr>
        </p:nvSpPr>
        <p:spPr>
          <a:xfrm>
            <a:off x="807493" y="1931547"/>
            <a:ext cx="1454400" cy="124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19" name="Google Shape;219;p30"/>
          <p:cNvGrpSpPr/>
          <p:nvPr/>
        </p:nvGrpSpPr>
        <p:grpSpPr>
          <a:xfrm>
            <a:off x="6353165" y="-579870"/>
            <a:ext cx="3488117" cy="6335769"/>
            <a:chOff x="6353165" y="-579870"/>
            <a:chExt cx="3488117" cy="6335769"/>
          </a:xfrm>
        </p:grpSpPr>
        <p:pic>
          <p:nvPicPr>
            <p:cNvPr id="220" name="Google Shape;22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53764">
              <a:off x="7662350" y="3827575"/>
              <a:ext cx="1585250" cy="164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53748" flipH="1">
              <a:off x="7573097" y="1321917"/>
              <a:ext cx="1866630" cy="1938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81862">
              <a:off x="6884856" y="-538678"/>
              <a:ext cx="1050690" cy="1091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394317">
              <a:off x="6580781" y="2323047"/>
              <a:ext cx="1050689" cy="109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30"/>
            <p:cNvSpPr/>
            <p:nvPr/>
          </p:nvSpPr>
          <p:spPr>
            <a:xfrm>
              <a:off x="6353165" y="376321"/>
              <a:ext cx="1916767" cy="1792988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 rot="4500494">
              <a:off x="8213361" y="2571469"/>
              <a:ext cx="1505756" cy="1408518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038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Feature Importance &amp; Visualizing Decision Tree</a:t>
            </a:r>
            <a:endParaRPr sz="2400" dirty="0"/>
          </a:p>
        </p:txBody>
      </p:sp>
      <p:grpSp>
        <p:nvGrpSpPr>
          <p:cNvPr id="46" name="Google Shape;348;p35">
            <a:extLst>
              <a:ext uri="{FF2B5EF4-FFF2-40B4-BE49-F238E27FC236}">
                <a16:creationId xmlns:a16="http://schemas.microsoft.com/office/drawing/2014/main" id="{EA44BA99-E3AA-4858-BFAE-70C7765CB832}"/>
              </a:ext>
            </a:extLst>
          </p:cNvPr>
          <p:cNvGrpSpPr/>
          <p:nvPr/>
        </p:nvGrpSpPr>
        <p:grpSpPr>
          <a:xfrm>
            <a:off x="5902741" y="-502249"/>
            <a:ext cx="4034770" cy="3168403"/>
            <a:chOff x="5902741" y="-502249"/>
            <a:chExt cx="4034770" cy="3168403"/>
          </a:xfrm>
        </p:grpSpPr>
        <p:pic>
          <p:nvPicPr>
            <p:cNvPr id="47" name="Google Shape;349;p35">
              <a:extLst>
                <a:ext uri="{FF2B5EF4-FFF2-40B4-BE49-F238E27FC236}">
                  <a16:creationId xmlns:a16="http://schemas.microsoft.com/office/drawing/2014/main" id="{8FCE3496-17ED-4739-8CAC-29665E11D08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81868">
              <a:off x="7400800" y="-398957"/>
              <a:ext cx="799451" cy="830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350;p35">
              <a:extLst>
                <a:ext uri="{FF2B5EF4-FFF2-40B4-BE49-F238E27FC236}">
                  <a16:creationId xmlns:a16="http://schemas.microsoft.com/office/drawing/2014/main" id="{3B0C6A82-1091-4E52-B21A-E3C138FAC26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 flipH="1">
              <a:off x="8599902" y="857891"/>
              <a:ext cx="758373" cy="870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351;p35">
              <a:extLst>
                <a:ext uri="{FF2B5EF4-FFF2-40B4-BE49-F238E27FC236}">
                  <a16:creationId xmlns:a16="http://schemas.microsoft.com/office/drawing/2014/main" id="{03243A11-DF91-48FE-A6B4-B19B85E88D98}"/>
                </a:ext>
              </a:extLst>
            </p:cNvPr>
            <p:cNvSpPr/>
            <p:nvPr/>
          </p:nvSpPr>
          <p:spPr>
            <a:xfrm rot="-4501411">
              <a:off x="8748237" y="1487266"/>
              <a:ext cx="1100125" cy="102908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2;p35">
              <a:extLst>
                <a:ext uri="{FF2B5EF4-FFF2-40B4-BE49-F238E27FC236}">
                  <a16:creationId xmlns:a16="http://schemas.microsoft.com/office/drawing/2014/main" id="{20E78EC3-DFE8-4C5A-A33E-1933E79899DC}"/>
                </a:ext>
              </a:extLst>
            </p:cNvPr>
            <p:cNvSpPr/>
            <p:nvPr/>
          </p:nvSpPr>
          <p:spPr>
            <a:xfrm rot="4501034">
              <a:off x="7960383" y="-118543"/>
              <a:ext cx="764143" cy="714797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" name="Google Shape;353;p35">
              <a:extLst>
                <a:ext uri="{FF2B5EF4-FFF2-40B4-BE49-F238E27FC236}">
                  <a16:creationId xmlns:a16="http://schemas.microsoft.com/office/drawing/2014/main" id="{37ED4ECB-0817-4D6A-98D4-88397220017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005637" flipH="1">
              <a:off x="5970790" y="-467808"/>
              <a:ext cx="932068" cy="967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EDA15BE-A40C-4368-887A-C1766760F713}"/>
              </a:ext>
            </a:extLst>
          </p:cNvPr>
          <p:cNvSpPr txBox="1"/>
          <p:nvPr/>
        </p:nvSpPr>
        <p:spPr>
          <a:xfrm>
            <a:off x="683250" y="1017725"/>
            <a:ext cx="7659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By using the best parameters generated from Grid Search Cross-validation, we train our final model and gain some insights by </a:t>
            </a:r>
            <a:r>
              <a:rPr lang="en-US" sz="1200" b="0" i="0" dirty="0" err="1">
                <a:solidFill>
                  <a:srgbClr val="353535"/>
                </a:solidFill>
                <a:effectLst/>
                <a:latin typeface="Didact Gothic" panose="020B0604020202020204" charset="0"/>
              </a:rPr>
              <a:t>visualising</a:t>
            </a:r>
            <a:r>
              <a:rPr lang="en-US" sz="12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 the decision rule of the decision tree.</a:t>
            </a:r>
            <a:endParaRPr lang="en-SG" sz="1050" dirty="0">
              <a:latin typeface="Didact Gothic" panose="020B0604020202020204" charset="0"/>
            </a:endParaRPr>
          </a:p>
        </p:txBody>
      </p:sp>
      <p:sp>
        <p:nvSpPr>
          <p:cNvPr id="13" name="Google Shape;233;p31">
            <a:extLst>
              <a:ext uri="{FF2B5EF4-FFF2-40B4-BE49-F238E27FC236}">
                <a16:creationId xmlns:a16="http://schemas.microsoft.com/office/drawing/2014/main" id="{B6731B5D-50B4-43D9-8621-5538121439A3}"/>
              </a:ext>
            </a:extLst>
          </p:cNvPr>
          <p:cNvSpPr txBox="1">
            <a:spLocks/>
          </p:cNvSpPr>
          <p:nvPr/>
        </p:nvSpPr>
        <p:spPr>
          <a:xfrm>
            <a:off x="720000" y="1493451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indent="0"/>
            <a:r>
              <a:rPr lang="en-SG" sz="1800" dirty="0"/>
              <a:t>Feature Importance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E7A50-7490-433F-84B0-8CE7F0D67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962640"/>
            <a:ext cx="2147955" cy="216313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5986622-9324-40B4-A03C-1CC5CFA47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371" y="1995457"/>
            <a:ext cx="1753629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From the feature importance we can tell that out of the 10 selected features, only 8 of them are used in the decision rule and 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ea typeface="Courier New" panose="02070309020205020404" pitchFamily="49" charset="0"/>
                <a:cs typeface="Arial" panose="020B0604020202020204" pitchFamily="34" charset="0"/>
              </a:rPr>
              <a:t>odor-n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 which represents 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ea typeface="Courier New" panose="02070309020205020404" pitchFamily="49" charset="0"/>
                <a:cs typeface="Arial" panose="020B0604020202020204" pitchFamily="34" charset="0"/>
              </a:rPr>
              <a:t>No-odor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, is the best-feature with highest feature importance.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idact Gothic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Meanwhile, "Black Stalk Surface Above Ring, Woods Habitat" is not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utilise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 based on the decision rule.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idact Gothic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F20CC-9FE2-4700-BFDF-7D84397CE369}"/>
              </a:ext>
            </a:extLst>
          </p:cNvPr>
          <p:cNvSpPr txBox="1"/>
          <p:nvPr/>
        </p:nvSpPr>
        <p:spPr>
          <a:xfrm>
            <a:off x="574675" y="4225632"/>
            <a:ext cx="4410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53535"/>
                </a:solidFill>
                <a:effectLst/>
                <a:latin typeface="Didact Gothic" panose="020B0604020202020204" charset="0"/>
                <a:cs typeface="Arial" panose="020B0604020202020204" pitchFamily="34" charset="0"/>
              </a:rPr>
              <a:t>Hence, we can conclude that by using only 8 true or false values, we can effectively classify whether is a mushroom poisonous or edible.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idact Gothic" panose="020B0604020202020204" charset="0"/>
            </a:endParaRPr>
          </a:p>
        </p:txBody>
      </p:sp>
      <p:sp>
        <p:nvSpPr>
          <p:cNvPr id="21" name="Google Shape;233;p31">
            <a:extLst>
              <a:ext uri="{FF2B5EF4-FFF2-40B4-BE49-F238E27FC236}">
                <a16:creationId xmlns:a16="http://schemas.microsoft.com/office/drawing/2014/main" id="{03A3E0C8-D9F6-4B09-B1ED-61D25B6229B9}"/>
              </a:ext>
            </a:extLst>
          </p:cNvPr>
          <p:cNvSpPr txBox="1">
            <a:spLocks/>
          </p:cNvSpPr>
          <p:nvPr/>
        </p:nvSpPr>
        <p:spPr>
          <a:xfrm>
            <a:off x="5356293" y="1435267"/>
            <a:ext cx="3045345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indent="0"/>
            <a:r>
              <a:rPr lang="en-US" sz="1800" dirty="0" err="1"/>
              <a:t>Visualising</a:t>
            </a:r>
            <a:r>
              <a:rPr lang="en-US" sz="1800" dirty="0"/>
              <a:t> Decision Tree</a:t>
            </a:r>
            <a:endParaRPr lang="en-SG" sz="1800" dirty="0"/>
          </a:p>
        </p:txBody>
      </p:sp>
      <p:pic>
        <p:nvPicPr>
          <p:cNvPr id="7179" name="Picture 11">
            <a:extLst>
              <a:ext uri="{FF2B5EF4-FFF2-40B4-BE49-F238E27FC236}">
                <a16:creationId xmlns:a16="http://schemas.microsoft.com/office/drawing/2014/main" id="{DCB798B9-CC0B-4953-BE9F-AD647B41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63" y="1685375"/>
            <a:ext cx="4434046" cy="34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34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42"/>
          <p:cNvGrpSpPr/>
          <p:nvPr/>
        </p:nvGrpSpPr>
        <p:grpSpPr>
          <a:xfrm>
            <a:off x="-487850" y="425201"/>
            <a:ext cx="9797923" cy="4723800"/>
            <a:chOff x="-487850" y="425201"/>
            <a:chExt cx="9797923" cy="4723800"/>
          </a:xfrm>
        </p:grpSpPr>
        <p:pic>
          <p:nvPicPr>
            <p:cNvPr id="544" name="Google Shape;54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09207" flipH="1">
              <a:off x="671803" y="1918523"/>
              <a:ext cx="1050690" cy="1091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2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 flipH="1">
              <a:off x="-487850" y="1218751"/>
              <a:ext cx="837473" cy="961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p42"/>
            <p:cNvSpPr/>
            <p:nvPr/>
          </p:nvSpPr>
          <p:spPr>
            <a:xfrm rot="-4499846" flipH="1">
              <a:off x="1277277" y="2602119"/>
              <a:ext cx="812883" cy="1178166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 rot="6704371">
              <a:off x="7174089" y="2574241"/>
              <a:ext cx="1154372" cy="1848381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9" name="Google Shape;549;p42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 flipH="1">
              <a:off x="8472600" y="425201"/>
              <a:ext cx="837473" cy="961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09207" flipH="1">
              <a:off x="5119653" y="4057998"/>
              <a:ext cx="1050690" cy="10910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042B57A9-0BA1-48B6-9C79-BF6BBD3E42E9}"/>
              </a:ext>
            </a:extLst>
          </p:cNvPr>
          <p:cNvSpPr txBox="1">
            <a:spLocks/>
          </p:cNvSpPr>
          <p:nvPr/>
        </p:nvSpPr>
        <p:spPr>
          <a:xfrm>
            <a:off x="720000" y="6581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SemiBold"/>
              <a:buNone/>
              <a:defRPr sz="60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SemiBold"/>
              <a:buNone/>
              <a:defRPr sz="4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SemiBold"/>
              <a:buNone/>
              <a:defRPr sz="4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SemiBold"/>
              <a:buNone/>
              <a:defRPr sz="4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SemiBold"/>
              <a:buNone/>
              <a:defRPr sz="4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SemiBold"/>
              <a:buNone/>
              <a:defRPr sz="4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SemiBold"/>
              <a:buNone/>
              <a:defRPr sz="4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SemiBold"/>
              <a:buNone/>
              <a:defRPr sz="4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 SemiBold"/>
              <a:buNone/>
              <a:defRPr sz="4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sz="2800" dirty="0">
                <a:solidFill>
                  <a:srgbClr val="383738"/>
                </a:solidFill>
              </a:rPr>
              <a:t>Conclusion</a:t>
            </a:r>
            <a:endParaRPr lang="en-SG" sz="2800" dirty="0">
              <a:solidFill>
                <a:srgbClr val="38373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05B7CF-63F6-4656-87FC-CE3E58712776}"/>
              </a:ext>
            </a:extLst>
          </p:cNvPr>
          <p:cNvSpPr txBox="1"/>
          <p:nvPr/>
        </p:nvSpPr>
        <p:spPr>
          <a:xfrm>
            <a:off x="2098176" y="1285393"/>
            <a:ext cx="514508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From dataset with 22 categorical columns and more than 100 dummies features, we managed to </a:t>
            </a:r>
            <a:r>
              <a:rPr lang="en-US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spot and rectify the errors </a:t>
            </a:r>
            <a:r>
              <a: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(Single-Valued Columns, Null Values, </a:t>
            </a:r>
            <a:r>
              <a:rPr lang="en-US" sz="16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etc</a:t>
            </a:r>
            <a:r>
              <a: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) from the dataset and </a:t>
            </a:r>
            <a:r>
              <a:rPr lang="en-US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perform feature selection </a:t>
            </a:r>
            <a:r>
              <a: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to limit down the number of features into just 10 before building the final model which only </a:t>
            </a:r>
            <a:r>
              <a:rPr lang="en-US" sz="16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utilise</a:t>
            </a:r>
            <a:r>
              <a: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 only 8 features to </a:t>
            </a:r>
            <a:r>
              <a:rPr lang="en-US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achieve perfect classification </a:t>
            </a:r>
            <a:r>
              <a: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Didact Gothic" panose="020B0604020202020204" charset="0"/>
              </a:rPr>
              <a:t>based on the evaluation score from cross-validation and hold-out test set.</a:t>
            </a:r>
          </a:p>
          <a:p>
            <a:pPr algn="l"/>
            <a:endParaRPr lang="en-US" sz="1200" b="0" i="0" dirty="0">
              <a:solidFill>
                <a:schemeClr val="bg1">
                  <a:lumMod val="95000"/>
                </a:schemeClr>
              </a:solidFill>
              <a:effectLst/>
              <a:latin typeface="Didact Goth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623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0" name="Picture 12" descr="Cartoon Green Forest, Flat, Woods, Forest PNG Transparent Clipart Image and  PSD File for Free Download | Forest cartoon, Cartoon clip art, Flower  drawing">
            <a:extLst>
              <a:ext uri="{FF2B5EF4-FFF2-40B4-BE49-F238E27FC236}">
                <a16:creationId xmlns:a16="http://schemas.microsoft.com/office/drawing/2014/main" id="{2CEC3106-78AA-4217-81BB-D29AF87BD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00" r="93056">
                        <a14:foregroundMark x1="9167" y1="58056" x2="11111" y2="54722"/>
                        <a14:foregroundMark x1="8611" y1="71389" x2="7500" y2="77500"/>
                        <a14:foregroundMark x1="93056" y1="75833" x2="89444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6755"/>
            <a:ext cx="4828965" cy="592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1" name="Google Shape;64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82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70" name="Google Shape;670;p45"/>
          <p:cNvSpPr txBox="1">
            <a:spLocks noGrp="1"/>
          </p:cNvSpPr>
          <p:nvPr>
            <p:ph type="subTitle" idx="1"/>
          </p:nvPr>
        </p:nvSpPr>
        <p:spPr>
          <a:xfrm>
            <a:off x="720000" y="4584800"/>
            <a:ext cx="30333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83738"/>
                </a:solidFill>
              </a:rPr>
              <a:t>Images Credits: </a:t>
            </a:r>
            <a:r>
              <a:rPr lang="en" sz="1200" b="1" dirty="0">
                <a:solidFill>
                  <a:schemeClr val="lt2"/>
                </a:solidFill>
                <a:hlinkClick r:id="rId5"/>
              </a:rPr>
              <a:t>pngtrees</a:t>
            </a:r>
            <a:r>
              <a:rPr lang="en" sz="1200" b="1" dirty="0">
                <a:solidFill>
                  <a:schemeClr val="lt2"/>
                </a:solidFill>
              </a:rPr>
              <a:t>, </a:t>
            </a:r>
            <a:r>
              <a:rPr lang="en" sz="1200" b="1" dirty="0">
                <a:solidFill>
                  <a:schemeClr val="lt2"/>
                </a:solidFill>
                <a:hlinkClick r:id="rId6"/>
              </a:rPr>
              <a:t>KindPNG</a:t>
            </a:r>
            <a:r>
              <a:rPr lang="en" sz="1200" b="1" dirty="0">
                <a:solidFill>
                  <a:schemeClr val="lt2"/>
                </a:solidFill>
              </a:rPr>
              <a:t>, </a:t>
            </a:r>
            <a:r>
              <a:rPr lang="en" sz="1200" b="1" dirty="0">
                <a:solidFill>
                  <a:schemeClr val="lt2"/>
                </a:solidFill>
                <a:hlinkClick r:id="rId7"/>
              </a:rPr>
              <a:t>Pinclipart</a:t>
            </a:r>
            <a:endParaRPr sz="1200" b="1" dirty="0">
              <a:solidFill>
                <a:schemeClr val="lt2"/>
              </a:solidFill>
            </a:endParaRPr>
          </a:p>
        </p:txBody>
      </p:sp>
      <p:sp>
        <p:nvSpPr>
          <p:cNvPr id="671" name="Google Shape;671;p45"/>
          <p:cNvSpPr txBox="1">
            <a:spLocks noGrp="1"/>
          </p:cNvSpPr>
          <p:nvPr>
            <p:ph type="subTitle" idx="1"/>
          </p:nvPr>
        </p:nvSpPr>
        <p:spPr>
          <a:xfrm>
            <a:off x="720000" y="4089575"/>
            <a:ext cx="4032600" cy="49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CREDITS: This presentation template was created by </a:t>
            </a:r>
            <a:r>
              <a:rPr lang="en" sz="1200" b="1" dirty="0">
                <a:solidFill>
                  <a:schemeClr val="accen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/>
              <a:t>, including icons by </a:t>
            </a:r>
            <a:r>
              <a:rPr lang="en" sz="1200" b="1" dirty="0">
                <a:solidFill>
                  <a:schemeClr val="accen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/>
              <a:t>, infographics &amp; images by </a:t>
            </a:r>
            <a:r>
              <a:rPr lang="en" sz="1200" b="1" dirty="0">
                <a:solidFill>
                  <a:schemeClr val="accent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86359-0CE4-43A9-B3F7-7FDE28F11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306602"/>
            <a:ext cx="3033300" cy="382800"/>
          </a:xfrm>
        </p:spPr>
        <p:txBody>
          <a:bodyPr/>
          <a:lstStyle/>
          <a:p>
            <a:r>
              <a:rPr lang="en-US" dirty="0"/>
              <a:t>Personal Learning Reflection</a:t>
            </a:r>
            <a:endParaRPr lang="en-SG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824454-6A88-4590-B5CF-86BB3B2DB717}"/>
              </a:ext>
            </a:extLst>
          </p:cNvPr>
          <p:cNvSpPr txBox="1"/>
          <p:nvPr/>
        </p:nvSpPr>
        <p:spPr>
          <a:xfrm>
            <a:off x="788893" y="1689402"/>
            <a:ext cx="435779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Through the mushroom classification problem, I've gained more hands-on exposure in terms of </a:t>
            </a:r>
            <a:r>
              <a:rPr lang="en-US" sz="1100" b="1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Feature Selection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 and </a:t>
            </a:r>
            <a:r>
              <a:rPr lang="en-US" sz="1100" b="1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Feature Elimination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 which is something new to me as in the past, I am more obsessed with chasing the scores at cost of model complexity. Since we can get perfect score with any modern classification models effortlessly with the mushroom dataset, </a:t>
            </a:r>
            <a:r>
              <a:rPr lang="en-US" sz="1100" b="1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Model Interpretation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 becomes the highlight since a black-box model might not be as useful than a </a:t>
            </a:r>
            <a:r>
              <a:rPr lang="en-US" sz="1100" b="1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Simple Decision Map</a:t>
            </a:r>
            <a:r>
              <a:rPr lang="en-US" sz="11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 for an adventurer collecting mushroom in the woods!</a:t>
            </a:r>
            <a:endParaRPr lang="en-US" sz="1100" dirty="0">
              <a:solidFill>
                <a:srgbClr val="353535"/>
              </a:solidFill>
              <a:latin typeface="Didact Gothic" panose="020B0604020202020204" charset="0"/>
            </a:endParaRPr>
          </a:p>
          <a:p>
            <a:endParaRPr lang="en-US" sz="1100" b="0" i="0" dirty="0">
              <a:solidFill>
                <a:srgbClr val="353535"/>
              </a:solidFill>
              <a:effectLst/>
              <a:latin typeface="Didact Gothic" panose="020B0604020202020204" charset="0"/>
            </a:endParaRPr>
          </a:p>
          <a:p>
            <a:pPr algn="l"/>
            <a:r>
              <a:rPr lang="en-US" sz="11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Written By : Wong Zhao Wu</a:t>
            </a:r>
          </a:p>
          <a:p>
            <a:pPr algn="l"/>
            <a:r>
              <a:rPr lang="en-US" sz="1100" b="0" i="0" dirty="0">
                <a:solidFill>
                  <a:srgbClr val="353535"/>
                </a:solidFill>
                <a:effectLst/>
                <a:latin typeface="Didact Gothic" panose="020B0604020202020204" charset="0"/>
              </a:rPr>
              <a:t>Last Modified : 22 May 2021</a:t>
            </a:r>
          </a:p>
        </p:txBody>
      </p:sp>
      <p:pic>
        <p:nvPicPr>
          <p:cNvPr id="12292" name="Picture 4" descr="Teemo PNG Images, Free Transparent Teemo Download - KindPNG">
            <a:extLst>
              <a:ext uri="{FF2B5EF4-FFF2-40B4-BE49-F238E27FC236}">
                <a16:creationId xmlns:a16="http://schemas.microsoft.com/office/drawing/2014/main" id="{1D2B87ED-5B83-497B-A258-8F11A1766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125" b="94688" l="6250" r="93056">
                        <a14:foregroundMark x1="6250" y1="30312" x2="12731" y2="34688"/>
                        <a14:foregroundMark x1="92593" y1="53750" x2="92130" y2="56875"/>
                        <a14:foregroundMark x1="83796" y1="10313" x2="85417" y2="9063"/>
                        <a14:foregroundMark x1="78241" y1="9063" x2="78935" y2="10938"/>
                        <a14:foregroundMark x1="79630" y1="9688" x2="78704" y2="8125"/>
                        <a14:foregroundMark x1="91898" y1="61563" x2="93056" y2="66563"/>
                        <a14:foregroundMark x1="53472" y1="90313" x2="58102" y2="91250"/>
                        <a14:foregroundMark x1="66667" y1="93438" x2="64583" y2="9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736" y="3644372"/>
            <a:ext cx="1973370" cy="146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teemo #mushroom #freetoedit - Hongos De Teemo Clipart - Full Size Clipart  (#4991918) - PinClipart">
            <a:extLst>
              <a:ext uri="{FF2B5EF4-FFF2-40B4-BE49-F238E27FC236}">
                <a16:creationId xmlns:a16="http://schemas.microsoft.com/office/drawing/2014/main" id="{5762B54F-8107-4A93-B818-DAE86A59B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464" b="91667" l="10000" r="90000">
                        <a14:foregroundMark x1="46705" y1="8464" x2="51932" y2="9505"/>
                        <a14:foregroundMark x1="46591" y1="91667" x2="48182" y2="89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824" y="4557813"/>
            <a:ext cx="538881" cy="47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teemo #mushroom #freetoedit - Hongos De Teemo Clipart - Full Size Clipart  (#4991918) - PinClipart">
            <a:extLst>
              <a:ext uri="{FF2B5EF4-FFF2-40B4-BE49-F238E27FC236}">
                <a16:creationId xmlns:a16="http://schemas.microsoft.com/office/drawing/2014/main" id="{F748DB62-1858-4740-8844-C4D05CA1B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464" b="91667" l="10000" r="90000">
                        <a14:foregroundMark x1="46705" y1="8464" x2="51932" y2="9505"/>
                        <a14:foregroundMark x1="46591" y1="91667" x2="48182" y2="89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86" y="4554647"/>
            <a:ext cx="538881" cy="47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teemo #mushroom #freetoedit - Hongos De Teemo Clipart - Full Size Clipart  (#4991918) - PinClipart">
            <a:extLst>
              <a:ext uri="{FF2B5EF4-FFF2-40B4-BE49-F238E27FC236}">
                <a16:creationId xmlns:a16="http://schemas.microsoft.com/office/drawing/2014/main" id="{E4C2FD08-B715-49D9-9355-36005CCB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464" b="91667" l="10000" r="90000">
                        <a14:foregroundMark x1="46705" y1="8464" x2="51932" y2="9505"/>
                        <a14:foregroundMark x1="46591" y1="91667" x2="48182" y2="89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528" y="4557813"/>
            <a:ext cx="538881" cy="47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teemo #mushroom #freetoedit - Hongos De Teemo Clipart - Full Size Clipart  (#4991918) - PinClipart">
            <a:extLst>
              <a:ext uri="{FF2B5EF4-FFF2-40B4-BE49-F238E27FC236}">
                <a16:creationId xmlns:a16="http://schemas.microsoft.com/office/drawing/2014/main" id="{BE2A8073-3A14-4B09-BB94-387BB882B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464" b="91667" l="10000" r="90000">
                        <a14:foregroundMark x1="46705" y1="8464" x2="51932" y2="9505"/>
                        <a14:foregroundMark x1="46591" y1="91667" x2="48182" y2="89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382" y="4557813"/>
            <a:ext cx="538881" cy="47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276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4491875" y="382064"/>
            <a:ext cx="39324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Introduction</a:t>
            </a:r>
            <a:endParaRPr sz="2800" dirty="0"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1"/>
          </p:nvPr>
        </p:nvSpPr>
        <p:spPr>
          <a:xfrm>
            <a:off x="4431179" y="1132309"/>
            <a:ext cx="3932400" cy="19201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The </a:t>
            </a:r>
            <a:r>
              <a:rPr lang="en-US" sz="1400" b="0" i="0" u="sng" dirty="0">
                <a:solidFill>
                  <a:srgbClr val="565556"/>
                </a:solidFill>
                <a:effectLst/>
                <a:latin typeface="Didact Gothic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mushroom dataset</a:t>
            </a:r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 includes descriptions of hypothetical samples corresponding to 23 species of gilled mushrooms in the </a:t>
            </a:r>
            <a:r>
              <a:rPr lang="en-US" sz="1400" b="0" i="0" dirty="0" err="1">
                <a:solidFill>
                  <a:srgbClr val="565556"/>
                </a:solidFill>
                <a:effectLst/>
                <a:latin typeface="Didact Gothic" panose="020B0604020202020204" charset="0"/>
              </a:rPr>
              <a:t>Agaricus</a:t>
            </a:r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 and </a:t>
            </a:r>
            <a:r>
              <a:rPr lang="en-US" sz="1400" b="0" i="0" dirty="0" err="1">
                <a:solidFill>
                  <a:srgbClr val="565556"/>
                </a:solidFill>
                <a:effectLst/>
                <a:latin typeface="Didact Gothic" panose="020B0604020202020204" charset="0"/>
              </a:rPr>
              <a:t>Lepiota</a:t>
            </a:r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 Family (pp. 500-525).</a:t>
            </a:r>
          </a:p>
          <a:p>
            <a:pPr algn="l"/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The task given is a binary classification problem whereby, given the features of mushrooms, we are to classify the mushrooms into </a:t>
            </a:r>
            <a:r>
              <a:rPr lang="en-US" sz="1400" b="1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p=Poisonous</a:t>
            </a:r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 or </a:t>
            </a:r>
            <a:r>
              <a:rPr lang="en-US" sz="1400" b="1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e=edible</a:t>
            </a:r>
            <a:r>
              <a:rPr lang="en-US" sz="1400" b="0" i="0" dirty="0">
                <a:solidFill>
                  <a:srgbClr val="565556"/>
                </a:solidFill>
                <a:effectLst/>
                <a:latin typeface="Didact Gothic" panose="020B0604020202020204" charset="0"/>
              </a:rPr>
              <a:t>.</a:t>
            </a:r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l="13186" t="9257" r="12442" b="9395"/>
          <a:stretch/>
        </p:blipFill>
        <p:spPr>
          <a:xfrm>
            <a:off x="930100" y="1245900"/>
            <a:ext cx="2693100" cy="2686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2" name="Google Shape;192;p28"/>
          <p:cNvGrpSpPr/>
          <p:nvPr/>
        </p:nvGrpSpPr>
        <p:grpSpPr>
          <a:xfrm>
            <a:off x="119431" y="168263"/>
            <a:ext cx="3714820" cy="4731844"/>
            <a:chOff x="119431" y="168263"/>
            <a:chExt cx="3714820" cy="4731844"/>
          </a:xfrm>
        </p:grpSpPr>
        <p:sp>
          <p:nvSpPr>
            <p:cNvPr id="193" name="Google Shape;193;p28"/>
            <p:cNvSpPr/>
            <p:nvPr/>
          </p:nvSpPr>
          <p:spPr>
            <a:xfrm rot="10800000">
              <a:off x="119431" y="168263"/>
              <a:ext cx="1809316" cy="1692475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 rot="899731">
              <a:off x="2446918" y="3582044"/>
              <a:ext cx="1256653" cy="117550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89;p28">
            <a:extLst>
              <a:ext uri="{FF2B5EF4-FFF2-40B4-BE49-F238E27FC236}">
                <a16:creationId xmlns:a16="http://schemas.microsoft.com/office/drawing/2014/main" id="{6EEE4EC3-3165-47BE-AA42-A00F49808262}"/>
              </a:ext>
            </a:extLst>
          </p:cNvPr>
          <p:cNvSpPr txBox="1">
            <a:spLocks/>
          </p:cNvSpPr>
          <p:nvPr/>
        </p:nvSpPr>
        <p:spPr>
          <a:xfrm>
            <a:off x="4491875" y="3059720"/>
            <a:ext cx="3932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SemiBold"/>
              <a:buNone/>
              <a:defRPr sz="45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SemiBold"/>
              <a:buNone/>
              <a:defRPr sz="45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SemiBold"/>
              <a:buNone/>
              <a:defRPr sz="45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SemiBold"/>
              <a:buNone/>
              <a:defRPr sz="45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SemiBold"/>
              <a:buNone/>
              <a:defRPr sz="45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SemiBold"/>
              <a:buNone/>
              <a:defRPr sz="45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SemiBold"/>
              <a:buNone/>
              <a:defRPr sz="45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SemiBold"/>
              <a:buNone/>
              <a:defRPr sz="45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SemiBold"/>
              <a:buNone/>
              <a:defRPr sz="45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SG" sz="2800" dirty="0"/>
              <a:t>Modelling 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B490E-F0B1-41D7-87B1-6F86ACB24A66}"/>
              </a:ext>
            </a:extLst>
          </p:cNvPr>
          <p:cNvSpPr txBox="1"/>
          <p:nvPr/>
        </p:nvSpPr>
        <p:spPr>
          <a:xfrm>
            <a:off x="4572000" y="3802724"/>
            <a:ext cx="43184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Build a </a:t>
            </a:r>
            <a:r>
              <a:rPr lang="en-US" b="1" i="0" dirty="0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Simple</a:t>
            </a:r>
            <a:r>
              <a:rPr lang="en-US" b="0" i="0" dirty="0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1" i="0" dirty="0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Interpretable </a:t>
            </a:r>
            <a:r>
              <a:rPr lang="en-US" b="0" i="0" dirty="0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Model to Perform </a:t>
            </a:r>
            <a:r>
              <a:rPr lang="en-US" b="1" i="0" dirty="0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Binary Classification</a:t>
            </a:r>
            <a:r>
              <a:rPr lang="en-US" b="0" i="0" dirty="0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 on the Edibility of Mushroom from </a:t>
            </a:r>
            <a:r>
              <a:rPr lang="en-US" b="0" i="1" dirty="0" err="1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Agarcius</a:t>
            </a:r>
            <a:r>
              <a:rPr lang="en-US" b="0" i="1" dirty="0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1" dirty="0" err="1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Lepiota</a:t>
            </a:r>
            <a:r>
              <a:rPr lang="en-US" b="0" i="1" dirty="0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 Family</a:t>
            </a:r>
            <a:r>
              <a:rPr lang="en-US" b="0" i="0" dirty="0">
                <a:solidFill>
                  <a:srgbClr val="565556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400" b="0" i="0" dirty="0">
              <a:solidFill>
                <a:srgbClr val="565556"/>
              </a:solidFill>
              <a:effectLst/>
              <a:latin typeface="Didact Gothic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0"/>
          <p:cNvGrpSpPr/>
          <p:nvPr/>
        </p:nvGrpSpPr>
        <p:grpSpPr>
          <a:xfrm>
            <a:off x="693121" y="1714490"/>
            <a:ext cx="1683158" cy="1683610"/>
            <a:chOff x="720000" y="213225"/>
            <a:chExt cx="326700" cy="326775"/>
          </a:xfrm>
        </p:grpSpPr>
        <p:sp>
          <p:nvSpPr>
            <p:cNvPr id="214" name="Google Shape;214;p30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2621475" y="1597250"/>
            <a:ext cx="3345000" cy="12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EDA</a:t>
            </a:r>
            <a:endParaRPr lang="en-SG" dirty="0">
              <a:solidFill>
                <a:schemeClr val="lt2"/>
              </a:solidFill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1"/>
          </p:nvPr>
        </p:nvSpPr>
        <p:spPr>
          <a:xfrm>
            <a:off x="2621475" y="2844850"/>
            <a:ext cx="26610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Understands the dataset and flag out flaws in the dataset.</a:t>
            </a:r>
            <a:endParaRPr dirty="0"/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2"/>
          </p:nvPr>
        </p:nvSpPr>
        <p:spPr>
          <a:xfrm>
            <a:off x="807493" y="1931547"/>
            <a:ext cx="1454400" cy="124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19" name="Google Shape;219;p30"/>
          <p:cNvGrpSpPr/>
          <p:nvPr/>
        </p:nvGrpSpPr>
        <p:grpSpPr>
          <a:xfrm>
            <a:off x="6353165" y="-579870"/>
            <a:ext cx="3488117" cy="6335769"/>
            <a:chOff x="6353165" y="-579870"/>
            <a:chExt cx="3488117" cy="6335769"/>
          </a:xfrm>
        </p:grpSpPr>
        <p:pic>
          <p:nvPicPr>
            <p:cNvPr id="220" name="Google Shape;22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53764">
              <a:off x="7662350" y="3827575"/>
              <a:ext cx="1585250" cy="164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53748" flipH="1">
              <a:off x="7573097" y="1321917"/>
              <a:ext cx="1866630" cy="1938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81862">
              <a:off x="6884856" y="-538678"/>
              <a:ext cx="1050690" cy="1091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394317">
              <a:off x="6580781" y="2323047"/>
              <a:ext cx="1050689" cy="109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30"/>
            <p:cNvSpPr/>
            <p:nvPr/>
          </p:nvSpPr>
          <p:spPr>
            <a:xfrm>
              <a:off x="6353165" y="376321"/>
              <a:ext cx="1916767" cy="1792988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 rot="4500494">
              <a:off x="8213361" y="2571469"/>
              <a:ext cx="1505756" cy="1408518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720000" y="449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FBA6A6-B3FA-441F-8424-265C54E48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786474"/>
              </p:ext>
            </p:extLst>
          </p:nvPr>
        </p:nvGraphicFramePr>
        <p:xfrm>
          <a:off x="508000" y="666855"/>
          <a:ext cx="8267700" cy="432577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361848">
                  <a:extLst>
                    <a:ext uri="{9D8B030D-6E8A-4147-A177-3AD203B41FA5}">
                      <a16:colId xmlns:a16="http://schemas.microsoft.com/office/drawing/2014/main" val="633536525"/>
                    </a:ext>
                  </a:extLst>
                </a:gridCol>
                <a:gridCol w="4550002">
                  <a:extLst>
                    <a:ext uri="{9D8B030D-6E8A-4147-A177-3AD203B41FA5}">
                      <a16:colId xmlns:a16="http://schemas.microsoft.com/office/drawing/2014/main" val="1274305675"/>
                    </a:ext>
                  </a:extLst>
                </a:gridCol>
                <a:gridCol w="2355850">
                  <a:extLst>
                    <a:ext uri="{9D8B030D-6E8A-4147-A177-3AD203B41FA5}">
                      <a16:colId xmlns:a16="http://schemas.microsoft.com/office/drawing/2014/main" val="3618241780"/>
                    </a:ext>
                  </a:extLst>
                </a:gridCol>
              </a:tblGrid>
              <a:tr h="16015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 dirty="0">
                          <a:effectLst/>
                          <a:latin typeface="Didact Gothic" panose="020B0604020202020204" charset="0"/>
                        </a:rPr>
                        <a:t>Columns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1000" b="1" dirty="0">
                          <a:effectLst/>
                          <a:latin typeface="Didact Gothic" panose="020B0604020202020204" charset="0"/>
                        </a:rPr>
                        <a:t>Descriptions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dirty="0">
                          <a:effectLst/>
                          <a:latin typeface="Didact Gothic" panose="020B0604020202020204" charset="0"/>
                        </a:rPr>
                        <a:t>Remarks</a:t>
                      </a:r>
                      <a:endParaRPr lang="en-SG" sz="1000" b="1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506738708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is-edible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poisonous=p, edible=e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  <a:latin typeface="Didact Gothic" panose="020B0604020202020204" charset="0"/>
                        </a:rPr>
                        <a:t>Target Variable 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with </a:t>
                      </a:r>
                      <a:r>
                        <a:rPr lang="en-US" sz="800" b="1" dirty="0">
                          <a:effectLst/>
                          <a:latin typeface="Didact Gothic" panose="020B0604020202020204" charset="0"/>
                        </a:rPr>
                        <a:t>Balanced Label</a:t>
                      </a: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4114081900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cap-shape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bell=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b,conical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c,convex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x,flat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=f, knobbed=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k,sunken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=s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2201884478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cap-surface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>
                          <a:effectLst/>
                          <a:latin typeface="Didact Gothic" panose="020B0604020202020204" charset="0"/>
                        </a:rPr>
                        <a:t>fibrous=f,grooves=g,scaly=y,smooth=s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3342061152"/>
                  </a:ext>
                </a:extLst>
              </a:tr>
              <a:tr h="19698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cap-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color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brown=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n,buff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b,cinnamon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c,gray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g,green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r,pink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p,purple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u,red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e,white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w,yellow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=y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1329109267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bruises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bruises=t,no=f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  <a:latin typeface="Didact Gothic" panose="020B0604020202020204" charset="0"/>
                        </a:rPr>
                        <a:t>Binary Column 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(2 Unique Values)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184759355"/>
                  </a:ext>
                </a:extLst>
              </a:tr>
              <a:tr h="19698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odor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almond=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a,anise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l,creosote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c,fishy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y,foul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=f, musty=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m,none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n,pungent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p,spicy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=s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2581220975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gill-attachment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>
                          <a:effectLst/>
                          <a:latin typeface="Didact Gothic" panose="020B0604020202020204" charset="0"/>
                        </a:rPr>
                        <a:t>attached=a,descending=d,free=f,notched=n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Didact Gothic" panose="020B0604020202020204" charset="0"/>
                        </a:rPr>
                        <a:t>Binary Column 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(2 Unique Values)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3742151234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gill-spacing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close=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c,crowded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w,distant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=d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Didact Gothic" panose="020B0604020202020204" charset="0"/>
                        </a:rPr>
                        <a:t>Binary Column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 (2 Unique Values)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1034138493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gill-size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broad=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b,narrow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=n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Didact Gothic" panose="020B0604020202020204" charset="0"/>
                        </a:rPr>
                        <a:t>Binary Column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 (2 Unique Values)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650428043"/>
                  </a:ext>
                </a:extLst>
              </a:tr>
              <a:tr h="19698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gill-color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black=k,brown=n,buff=b,chocolate=h,gray=g,green=r,orange=o,pink=p,purple=u,red=e,white=w,yellow=y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2629442343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stalk-shape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enlarging=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e,tapering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=t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Didact Gothic" panose="020B0604020202020204" charset="0"/>
                        </a:rPr>
                        <a:t>Binary Column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 (2 Unique Values)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4207811283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stalk-root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bulbous=b,club=c,cup=u,equal=e, rhizomorphs=z,rooted=r,</a:t>
                      </a:r>
                      <a:r>
                        <a:rPr lang="en-SG" sz="800" b="1">
                          <a:effectLst/>
                          <a:latin typeface="Didact Gothic" panose="020B0604020202020204" charset="0"/>
                        </a:rPr>
                        <a:t>missing=?</a:t>
                      </a:r>
                      <a:endParaRPr lang="en-SG" sz="800" b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  <a:latin typeface="Didact Gothic" panose="020B0604020202020204" charset="0"/>
                        </a:rPr>
                        <a:t>30.5 %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 (2480 Rows) of </a:t>
                      </a:r>
                      <a:r>
                        <a:rPr lang="en-US" sz="800" b="1" dirty="0">
                          <a:effectLst/>
                          <a:latin typeface="Didact Gothic" panose="020B0604020202020204" charset="0"/>
                        </a:rPr>
                        <a:t>Missing Values</a:t>
                      </a:r>
                      <a:endParaRPr lang="en-SG" sz="800" b="1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3337478290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stalk-surface-above-ring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fibrous=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f,scaly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y,silky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k,smooth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=s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1336627766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stalk-surface-below-ring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>
                          <a:effectLst/>
                          <a:latin typeface="Didact Gothic" panose="020B0604020202020204" charset="0"/>
                        </a:rPr>
                        <a:t>fibrous=f,scaly=y,silky=k,smooth=s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1064271374"/>
                  </a:ext>
                </a:extLst>
              </a:tr>
              <a:tr h="19698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stalk-color-above-ring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brown=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n,buff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b,cinnamon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c,gray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g,orange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o,pink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p,red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e,white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w,yellow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=y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2853668025"/>
                  </a:ext>
                </a:extLst>
              </a:tr>
              <a:tr h="19698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stalk-color-below-ring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brown=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n,buff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b,cinnamon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c,gray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g,orange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o,pink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p,red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e,white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w,yellow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=y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2341323583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veil-type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partial=p,universal=u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  <a:latin typeface="Didact Gothic" panose="020B0604020202020204" charset="0"/>
                        </a:rPr>
                        <a:t>Constant Value Column 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‘veil-type= p’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2446595385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veil-color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>
                          <a:effectLst/>
                          <a:latin typeface="Didact Gothic" panose="020B0604020202020204" charset="0"/>
                        </a:rPr>
                        <a:t>brown=n,orange=o,white=w,yellow=y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1806425186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ring-number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>
                          <a:effectLst/>
                          <a:latin typeface="Didact Gothic" panose="020B0604020202020204" charset="0"/>
                        </a:rPr>
                        <a:t>none=n,one=o,two=t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  <a:latin typeface="Didact Gothic" panose="020B0604020202020204" charset="0"/>
                        </a:rPr>
                        <a:t>Discrete Numerical Columns</a:t>
                      </a: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2390132255"/>
                  </a:ext>
                </a:extLst>
              </a:tr>
              <a:tr h="19698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ring-type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cobwebby=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c,evanescent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e,flaring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f,large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l,none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n,pendant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p,sheathing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SG" sz="800" b="0" dirty="0" err="1">
                          <a:effectLst/>
                          <a:latin typeface="Didact Gothic" panose="020B0604020202020204" charset="0"/>
                        </a:rPr>
                        <a:t>s,zone</a:t>
                      </a:r>
                      <a:r>
                        <a:rPr lang="en-SG" sz="800" b="0" dirty="0">
                          <a:effectLst/>
                          <a:latin typeface="Didact Gothic" panose="020B0604020202020204" charset="0"/>
                        </a:rPr>
                        <a:t>=z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1186753252"/>
                  </a:ext>
                </a:extLst>
              </a:tr>
              <a:tr h="19698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spore-print-color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black=k,brown=n,buff=b,chocolate=h,green=r,orange=o,purple=u,white=w,yellow=y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  <a:endParaRPr lang="en-SG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846246097"/>
                  </a:ext>
                </a:extLst>
              </a:tr>
              <a:tr h="19698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population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>
                          <a:effectLst/>
                          <a:latin typeface="Didact Gothic" panose="020B0604020202020204" charset="0"/>
                        </a:rPr>
                        <a:t>abundant=a,clustered=c,numerous=n,scattered=s,several=v,solitary=y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Low Observation Count for Minority Class</a:t>
                      </a: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2711400877"/>
                  </a:ext>
                </a:extLst>
              </a:tr>
              <a:tr h="122514">
                <a:tc>
                  <a:txBody>
                    <a:bodyPr/>
                    <a:lstStyle/>
                    <a:p>
                      <a:pPr algn="l" fontAlgn="ctr"/>
                      <a:r>
                        <a:rPr lang="en-SG" sz="800" b="0">
                          <a:effectLst/>
                          <a:latin typeface="Didact Gothic" panose="020B0604020202020204" charset="0"/>
                        </a:rPr>
                        <a:t>habitat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grasses=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g,leaves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l,meadows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m,paths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p,urban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u,waste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</a:t>
                      </a:r>
                      <a:r>
                        <a:rPr lang="en-US" sz="800" b="0" dirty="0" err="1">
                          <a:effectLst/>
                          <a:latin typeface="Didact Gothic" panose="020B0604020202020204" charset="0"/>
                        </a:rPr>
                        <a:t>w,woods</a:t>
                      </a:r>
                      <a:r>
                        <a:rPr lang="en-US" sz="800" b="0" dirty="0">
                          <a:effectLst/>
                          <a:latin typeface="Didact Gothic" panose="020B0604020202020204" charset="0"/>
                        </a:rPr>
                        <a:t>=d</a:t>
                      </a:r>
                    </a:p>
                  </a:txBody>
                  <a:tcPr marL="48045" marR="48045" marT="24022" marB="24022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dirty="0">
                        <a:effectLst/>
                        <a:latin typeface="Didact Gothic" panose="020B0604020202020204" charset="0"/>
                      </a:endParaRPr>
                    </a:p>
                  </a:txBody>
                  <a:tcPr marL="48045" marR="48045" marT="24022" marB="24022" anchor="ctr"/>
                </a:tc>
                <a:extLst>
                  <a:ext uri="{0D108BD9-81ED-4DB2-BD59-A6C34878D82A}">
                    <a16:rowId xmlns:a16="http://schemas.microsoft.com/office/drawing/2014/main" val="1788936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59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32"/>
          <p:cNvGrpSpPr/>
          <p:nvPr/>
        </p:nvGrpSpPr>
        <p:grpSpPr>
          <a:xfrm>
            <a:off x="-1015039" y="-697231"/>
            <a:ext cx="10449644" cy="6133128"/>
            <a:chOff x="-840867" y="-668947"/>
            <a:chExt cx="10449644" cy="6133128"/>
          </a:xfrm>
        </p:grpSpPr>
        <p:pic>
          <p:nvPicPr>
            <p:cNvPr id="263" name="Google Shape;26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9207">
              <a:off x="8090780" y="-572902"/>
              <a:ext cx="1050690" cy="1091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2"/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 rot="-6300004">
              <a:off x="8711051" y="1147867"/>
              <a:ext cx="758373" cy="870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32"/>
            <p:cNvSpPr/>
            <p:nvPr/>
          </p:nvSpPr>
          <p:spPr>
            <a:xfrm rot="4499705">
              <a:off x="8175644" y="320878"/>
              <a:ext cx="730617" cy="68394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6" name="Google Shape;266;p32"/>
            <p:cNvPicPr preferRelativeResize="0"/>
            <p:nvPr/>
          </p:nvPicPr>
          <p:blipFill rotWithShape="1">
            <a:blip r:embed="rId5">
              <a:alphaModFix/>
            </a:blip>
            <a:srcRect l="29" r="39"/>
            <a:stretch/>
          </p:blipFill>
          <p:spPr>
            <a:xfrm rot="-1149478" flipH="1">
              <a:off x="-427023" y="4159926"/>
              <a:ext cx="1118751" cy="115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2"/>
            <p:cNvSpPr/>
            <p:nvPr/>
          </p:nvSpPr>
          <p:spPr>
            <a:xfrm rot="2336219" flipH="1">
              <a:off x="-561063" y="3496291"/>
              <a:ext cx="813014" cy="117821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Summary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1"/>
          </p:nvPr>
        </p:nvSpPr>
        <p:spPr>
          <a:xfrm>
            <a:off x="192508" y="2814300"/>
            <a:ext cx="2158322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Constant Column</a:t>
            </a:r>
            <a:endParaRPr sz="1900"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2"/>
          </p:nvPr>
        </p:nvSpPr>
        <p:spPr>
          <a:xfrm>
            <a:off x="192519" y="3284099"/>
            <a:ext cx="2158322" cy="93306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veil-type shall be dropped as it does not bring any information of target variable</a:t>
            </a:r>
            <a:endParaRPr sz="1200"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3"/>
          </p:nvPr>
        </p:nvSpPr>
        <p:spPr>
          <a:xfrm>
            <a:off x="2456209" y="2814300"/>
            <a:ext cx="2158322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Missing Values</a:t>
            </a:r>
            <a:endParaRPr dirty="0"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4"/>
          </p:nvPr>
        </p:nvSpPr>
        <p:spPr>
          <a:xfrm>
            <a:off x="2456220" y="3284100"/>
            <a:ext cx="2158322" cy="93306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Data Cleaning / Imputation is needed to treet missing values for stalk-root</a:t>
            </a:r>
            <a:endParaRPr sz="1200"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5"/>
          </p:nvPr>
        </p:nvSpPr>
        <p:spPr>
          <a:xfrm>
            <a:off x="4640083" y="2814300"/>
            <a:ext cx="2158322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Columns</a:t>
            </a:r>
            <a:endParaRPr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6"/>
          </p:nvPr>
        </p:nvSpPr>
        <p:spPr>
          <a:xfrm>
            <a:off x="4640094" y="3284099"/>
            <a:ext cx="2158322" cy="9330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Perform dummy encoding towards binary columns and One-Hot Encoding to other nominal categorical columns</a:t>
            </a:r>
            <a:endParaRPr sz="1200" dirty="0"/>
          </a:p>
        </p:txBody>
      </p:sp>
      <p:grpSp>
        <p:nvGrpSpPr>
          <p:cNvPr id="275" name="Google Shape;275;p32"/>
          <p:cNvGrpSpPr/>
          <p:nvPr/>
        </p:nvGrpSpPr>
        <p:grpSpPr>
          <a:xfrm>
            <a:off x="892141" y="1833765"/>
            <a:ext cx="757570" cy="758575"/>
            <a:chOff x="720000" y="213225"/>
            <a:chExt cx="326700" cy="326775"/>
          </a:xfrm>
        </p:grpSpPr>
        <p:sp>
          <p:nvSpPr>
            <p:cNvPr id="276" name="Google Shape;276;p32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32"/>
          <p:cNvGrpSpPr/>
          <p:nvPr/>
        </p:nvGrpSpPr>
        <p:grpSpPr>
          <a:xfrm>
            <a:off x="3155855" y="1833765"/>
            <a:ext cx="757570" cy="758575"/>
            <a:chOff x="720000" y="213225"/>
            <a:chExt cx="326700" cy="326775"/>
          </a:xfrm>
        </p:grpSpPr>
        <p:sp>
          <p:nvSpPr>
            <p:cNvPr id="279" name="Google Shape;279;p32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32"/>
          <p:cNvGrpSpPr/>
          <p:nvPr/>
        </p:nvGrpSpPr>
        <p:grpSpPr>
          <a:xfrm>
            <a:off x="5339754" y="1833765"/>
            <a:ext cx="757570" cy="758575"/>
            <a:chOff x="720000" y="213225"/>
            <a:chExt cx="326700" cy="326775"/>
          </a:xfrm>
        </p:grpSpPr>
        <p:sp>
          <p:nvSpPr>
            <p:cNvPr id="282" name="Google Shape;282;p32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32"/>
          <p:cNvGrpSpPr/>
          <p:nvPr/>
        </p:nvGrpSpPr>
        <p:grpSpPr>
          <a:xfrm>
            <a:off x="5546733" y="1967439"/>
            <a:ext cx="343082" cy="491171"/>
            <a:chOff x="523975" y="3613775"/>
            <a:chExt cx="294675" cy="421425"/>
          </a:xfrm>
        </p:grpSpPr>
        <p:sp>
          <p:nvSpPr>
            <p:cNvPr id="285" name="Google Shape;285;p32"/>
            <p:cNvSpPr/>
            <p:nvPr/>
          </p:nvSpPr>
          <p:spPr>
            <a:xfrm>
              <a:off x="523975" y="3613775"/>
              <a:ext cx="294675" cy="421425"/>
            </a:xfrm>
            <a:custGeom>
              <a:avLst/>
              <a:gdLst/>
              <a:ahLst/>
              <a:cxnLst/>
              <a:rect l="l" t="t" r="r" b="b"/>
              <a:pathLst>
                <a:path w="11787" h="16857" extrusionOk="0">
                  <a:moveTo>
                    <a:pt x="5895" y="479"/>
                  </a:moveTo>
                  <a:cubicBezTo>
                    <a:pt x="6698" y="479"/>
                    <a:pt x="7343" y="1143"/>
                    <a:pt x="7343" y="1956"/>
                  </a:cubicBezTo>
                  <a:lnTo>
                    <a:pt x="7343" y="4374"/>
                  </a:lnTo>
                  <a:lnTo>
                    <a:pt x="4444" y="4374"/>
                  </a:lnTo>
                  <a:lnTo>
                    <a:pt x="4444" y="1931"/>
                  </a:lnTo>
                  <a:cubicBezTo>
                    <a:pt x="4444" y="1159"/>
                    <a:pt x="5051" y="527"/>
                    <a:pt x="5808" y="482"/>
                  </a:cubicBezTo>
                  <a:cubicBezTo>
                    <a:pt x="5837" y="480"/>
                    <a:pt x="5867" y="479"/>
                    <a:pt x="5895" y="479"/>
                  </a:cubicBezTo>
                  <a:close/>
                  <a:moveTo>
                    <a:pt x="7368" y="4870"/>
                  </a:moveTo>
                  <a:lnTo>
                    <a:pt x="7468" y="5858"/>
                  </a:lnTo>
                  <a:lnTo>
                    <a:pt x="4309" y="5858"/>
                  </a:lnTo>
                  <a:lnTo>
                    <a:pt x="4409" y="4870"/>
                  </a:lnTo>
                  <a:close/>
                  <a:moveTo>
                    <a:pt x="7518" y="6350"/>
                  </a:moveTo>
                  <a:lnTo>
                    <a:pt x="7523" y="6420"/>
                  </a:lnTo>
                  <a:cubicBezTo>
                    <a:pt x="7564" y="6937"/>
                    <a:pt x="7819" y="7418"/>
                    <a:pt x="8226" y="7744"/>
                  </a:cubicBezTo>
                  <a:lnTo>
                    <a:pt x="8767" y="8180"/>
                  </a:lnTo>
                  <a:cubicBezTo>
                    <a:pt x="9239" y="8556"/>
                    <a:pt x="9514" y="9133"/>
                    <a:pt x="9514" y="9740"/>
                  </a:cubicBezTo>
                  <a:lnTo>
                    <a:pt x="9514" y="15372"/>
                  </a:lnTo>
                  <a:lnTo>
                    <a:pt x="2272" y="15372"/>
                  </a:lnTo>
                  <a:lnTo>
                    <a:pt x="2272" y="9735"/>
                  </a:lnTo>
                  <a:cubicBezTo>
                    <a:pt x="2272" y="9128"/>
                    <a:pt x="2543" y="8561"/>
                    <a:pt x="3020" y="8180"/>
                  </a:cubicBezTo>
                  <a:lnTo>
                    <a:pt x="3561" y="7744"/>
                  </a:lnTo>
                  <a:cubicBezTo>
                    <a:pt x="3968" y="7418"/>
                    <a:pt x="4223" y="6937"/>
                    <a:pt x="4264" y="6420"/>
                  </a:cubicBezTo>
                  <a:lnTo>
                    <a:pt x="4269" y="6350"/>
                  </a:lnTo>
                  <a:close/>
                  <a:moveTo>
                    <a:pt x="9514" y="15899"/>
                  </a:moveTo>
                  <a:lnTo>
                    <a:pt x="9514" y="16225"/>
                  </a:lnTo>
                  <a:cubicBezTo>
                    <a:pt x="9514" y="16300"/>
                    <a:pt x="9454" y="16360"/>
                    <a:pt x="9379" y="16360"/>
                  </a:cubicBezTo>
                  <a:lnTo>
                    <a:pt x="2408" y="16360"/>
                  </a:lnTo>
                  <a:cubicBezTo>
                    <a:pt x="2333" y="16360"/>
                    <a:pt x="2272" y="16300"/>
                    <a:pt x="2272" y="16225"/>
                  </a:cubicBezTo>
                  <a:lnTo>
                    <a:pt x="2272" y="15899"/>
                  </a:lnTo>
                  <a:close/>
                  <a:moveTo>
                    <a:pt x="5887" y="0"/>
                  </a:moveTo>
                  <a:cubicBezTo>
                    <a:pt x="4815" y="0"/>
                    <a:pt x="3948" y="870"/>
                    <a:pt x="3948" y="1941"/>
                  </a:cubicBezTo>
                  <a:lnTo>
                    <a:pt x="3948" y="4614"/>
                  </a:lnTo>
                  <a:cubicBezTo>
                    <a:pt x="3948" y="4614"/>
                    <a:pt x="3792" y="6199"/>
                    <a:pt x="3772" y="6380"/>
                  </a:cubicBezTo>
                  <a:cubicBezTo>
                    <a:pt x="3747" y="6555"/>
                    <a:pt x="3551" y="7127"/>
                    <a:pt x="3250" y="7368"/>
                  </a:cubicBezTo>
                  <a:lnTo>
                    <a:pt x="2704" y="7804"/>
                  </a:lnTo>
                  <a:cubicBezTo>
                    <a:pt x="2313" y="8120"/>
                    <a:pt x="2027" y="8541"/>
                    <a:pt x="1881" y="9013"/>
                  </a:cubicBezTo>
                  <a:cubicBezTo>
                    <a:pt x="838" y="9048"/>
                    <a:pt x="1" y="9911"/>
                    <a:pt x="1" y="10964"/>
                  </a:cubicBezTo>
                  <a:lnTo>
                    <a:pt x="1" y="15317"/>
                  </a:lnTo>
                  <a:cubicBezTo>
                    <a:pt x="1" y="15442"/>
                    <a:pt x="91" y="15553"/>
                    <a:pt x="216" y="15568"/>
                  </a:cubicBezTo>
                  <a:cubicBezTo>
                    <a:pt x="228" y="15569"/>
                    <a:pt x="239" y="15570"/>
                    <a:pt x="250" y="15570"/>
                  </a:cubicBezTo>
                  <a:cubicBezTo>
                    <a:pt x="385" y="15570"/>
                    <a:pt x="492" y="15461"/>
                    <a:pt x="492" y="15327"/>
                  </a:cubicBezTo>
                  <a:lnTo>
                    <a:pt x="492" y="10959"/>
                  </a:lnTo>
                  <a:cubicBezTo>
                    <a:pt x="492" y="10211"/>
                    <a:pt x="1059" y="9600"/>
                    <a:pt x="1786" y="9509"/>
                  </a:cubicBezTo>
                  <a:lnTo>
                    <a:pt x="1786" y="9509"/>
                  </a:lnTo>
                  <a:cubicBezTo>
                    <a:pt x="1781" y="9590"/>
                    <a:pt x="1776" y="9670"/>
                    <a:pt x="1776" y="9750"/>
                  </a:cubicBezTo>
                  <a:lnTo>
                    <a:pt x="1776" y="16225"/>
                  </a:lnTo>
                  <a:cubicBezTo>
                    <a:pt x="1776" y="16576"/>
                    <a:pt x="2057" y="16857"/>
                    <a:pt x="2408" y="16857"/>
                  </a:cubicBezTo>
                  <a:lnTo>
                    <a:pt x="9379" y="16857"/>
                  </a:lnTo>
                  <a:cubicBezTo>
                    <a:pt x="9725" y="16857"/>
                    <a:pt x="10011" y="16576"/>
                    <a:pt x="10011" y="16225"/>
                  </a:cubicBezTo>
                  <a:lnTo>
                    <a:pt x="10011" y="9750"/>
                  </a:lnTo>
                  <a:cubicBezTo>
                    <a:pt x="10011" y="9670"/>
                    <a:pt x="10006" y="9590"/>
                    <a:pt x="9996" y="9509"/>
                  </a:cubicBezTo>
                  <a:lnTo>
                    <a:pt x="9996" y="9509"/>
                  </a:lnTo>
                  <a:cubicBezTo>
                    <a:pt x="10728" y="9600"/>
                    <a:pt x="11295" y="10211"/>
                    <a:pt x="11295" y="10959"/>
                  </a:cubicBezTo>
                  <a:lnTo>
                    <a:pt x="11295" y="15317"/>
                  </a:lnTo>
                  <a:cubicBezTo>
                    <a:pt x="11295" y="15442"/>
                    <a:pt x="11385" y="15553"/>
                    <a:pt x="11510" y="15568"/>
                  </a:cubicBezTo>
                  <a:cubicBezTo>
                    <a:pt x="11522" y="15569"/>
                    <a:pt x="11533" y="15570"/>
                    <a:pt x="11544" y="15570"/>
                  </a:cubicBezTo>
                  <a:cubicBezTo>
                    <a:pt x="11679" y="15570"/>
                    <a:pt x="11786" y="15461"/>
                    <a:pt x="11786" y="15327"/>
                  </a:cubicBezTo>
                  <a:lnTo>
                    <a:pt x="11786" y="10969"/>
                  </a:lnTo>
                  <a:cubicBezTo>
                    <a:pt x="11786" y="9916"/>
                    <a:pt x="10949" y="9053"/>
                    <a:pt x="9901" y="9013"/>
                  </a:cubicBezTo>
                  <a:cubicBezTo>
                    <a:pt x="9755" y="8541"/>
                    <a:pt x="9474" y="8120"/>
                    <a:pt x="9078" y="7804"/>
                  </a:cubicBezTo>
                  <a:lnTo>
                    <a:pt x="8531" y="7368"/>
                  </a:lnTo>
                  <a:cubicBezTo>
                    <a:pt x="8231" y="7127"/>
                    <a:pt x="8000" y="6631"/>
                    <a:pt x="7975" y="6355"/>
                  </a:cubicBezTo>
                  <a:cubicBezTo>
                    <a:pt x="7945" y="6079"/>
                    <a:pt x="7834" y="4625"/>
                    <a:pt x="7834" y="4625"/>
                  </a:cubicBezTo>
                  <a:lnTo>
                    <a:pt x="7834" y="1971"/>
                  </a:lnTo>
                  <a:cubicBezTo>
                    <a:pt x="7834" y="903"/>
                    <a:pt x="6987" y="16"/>
                    <a:pt x="5924" y="1"/>
                  </a:cubicBezTo>
                  <a:cubicBezTo>
                    <a:pt x="5911" y="0"/>
                    <a:pt x="5899" y="0"/>
                    <a:pt x="5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622650" y="3866425"/>
              <a:ext cx="97200" cy="92175"/>
            </a:xfrm>
            <a:custGeom>
              <a:avLst/>
              <a:gdLst/>
              <a:ahLst/>
              <a:cxnLst/>
              <a:rect l="l" t="t" r="r" b="b"/>
              <a:pathLst>
                <a:path w="3888" h="3687" extrusionOk="0">
                  <a:moveTo>
                    <a:pt x="3396" y="492"/>
                  </a:moveTo>
                  <a:lnTo>
                    <a:pt x="3396" y="1755"/>
                  </a:lnTo>
                  <a:cubicBezTo>
                    <a:pt x="3396" y="2548"/>
                    <a:pt x="2749" y="3195"/>
                    <a:pt x="1956" y="3195"/>
                  </a:cubicBezTo>
                  <a:lnTo>
                    <a:pt x="1936" y="3195"/>
                  </a:lnTo>
                  <a:cubicBezTo>
                    <a:pt x="1139" y="3195"/>
                    <a:pt x="497" y="2548"/>
                    <a:pt x="497" y="1755"/>
                  </a:cubicBezTo>
                  <a:lnTo>
                    <a:pt x="497" y="492"/>
                  </a:lnTo>
                  <a:close/>
                  <a:moveTo>
                    <a:pt x="251" y="0"/>
                  </a:moveTo>
                  <a:cubicBezTo>
                    <a:pt x="116" y="0"/>
                    <a:pt x="1" y="110"/>
                    <a:pt x="1" y="246"/>
                  </a:cubicBezTo>
                  <a:lnTo>
                    <a:pt x="1" y="1755"/>
                  </a:lnTo>
                  <a:cubicBezTo>
                    <a:pt x="1" y="2824"/>
                    <a:pt x="868" y="3686"/>
                    <a:pt x="1931" y="3686"/>
                  </a:cubicBezTo>
                  <a:lnTo>
                    <a:pt x="1956" y="3686"/>
                  </a:lnTo>
                  <a:cubicBezTo>
                    <a:pt x="3025" y="3686"/>
                    <a:pt x="3887" y="2824"/>
                    <a:pt x="3887" y="1755"/>
                  </a:cubicBezTo>
                  <a:lnTo>
                    <a:pt x="3887" y="246"/>
                  </a:lnTo>
                  <a:cubicBezTo>
                    <a:pt x="3887" y="110"/>
                    <a:pt x="3777" y="0"/>
                    <a:pt x="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32"/>
          <p:cNvSpPr/>
          <p:nvPr/>
        </p:nvSpPr>
        <p:spPr>
          <a:xfrm>
            <a:off x="1003572" y="1954924"/>
            <a:ext cx="534477" cy="516292"/>
          </a:xfrm>
          <a:custGeom>
            <a:avLst/>
            <a:gdLst/>
            <a:ahLst/>
            <a:cxnLst/>
            <a:rect l="l" t="t" r="r" b="b"/>
            <a:pathLst>
              <a:path w="16857" h="16265" extrusionOk="0">
                <a:moveTo>
                  <a:pt x="2759" y="6285"/>
                </a:moveTo>
                <a:cubicBezTo>
                  <a:pt x="2739" y="6611"/>
                  <a:pt x="2724" y="6942"/>
                  <a:pt x="2714" y="7273"/>
                </a:cubicBezTo>
                <a:lnTo>
                  <a:pt x="507" y="7273"/>
                </a:lnTo>
                <a:cubicBezTo>
                  <a:pt x="497" y="7273"/>
                  <a:pt x="492" y="7263"/>
                  <a:pt x="492" y="7258"/>
                </a:cubicBezTo>
                <a:lnTo>
                  <a:pt x="492" y="6300"/>
                </a:lnTo>
                <a:cubicBezTo>
                  <a:pt x="492" y="6290"/>
                  <a:pt x="497" y="6285"/>
                  <a:pt x="507" y="6285"/>
                </a:cubicBezTo>
                <a:close/>
                <a:moveTo>
                  <a:pt x="6881" y="6285"/>
                </a:moveTo>
                <a:lnTo>
                  <a:pt x="6846" y="7273"/>
                </a:lnTo>
                <a:lnTo>
                  <a:pt x="5432" y="7273"/>
                </a:lnTo>
                <a:lnTo>
                  <a:pt x="5432" y="6285"/>
                </a:lnTo>
                <a:close/>
                <a:moveTo>
                  <a:pt x="11024" y="6285"/>
                </a:moveTo>
                <a:cubicBezTo>
                  <a:pt x="11014" y="6611"/>
                  <a:pt x="11009" y="6942"/>
                  <a:pt x="11004" y="7273"/>
                </a:cubicBezTo>
                <a:lnTo>
                  <a:pt x="9780" y="7273"/>
                </a:lnTo>
                <a:lnTo>
                  <a:pt x="9780" y="6285"/>
                </a:lnTo>
                <a:close/>
                <a:moveTo>
                  <a:pt x="16350" y="6285"/>
                </a:moveTo>
                <a:cubicBezTo>
                  <a:pt x="16360" y="6285"/>
                  <a:pt x="16365" y="6290"/>
                  <a:pt x="16365" y="6300"/>
                </a:cubicBezTo>
                <a:lnTo>
                  <a:pt x="16365" y="7258"/>
                </a:lnTo>
                <a:cubicBezTo>
                  <a:pt x="16365" y="7263"/>
                  <a:pt x="16360" y="7273"/>
                  <a:pt x="16350" y="7273"/>
                </a:cubicBezTo>
                <a:lnTo>
                  <a:pt x="14158" y="7273"/>
                </a:lnTo>
                <a:lnTo>
                  <a:pt x="14158" y="6285"/>
                </a:lnTo>
                <a:close/>
                <a:moveTo>
                  <a:pt x="7518" y="1455"/>
                </a:moveTo>
                <a:cubicBezTo>
                  <a:pt x="7739" y="1530"/>
                  <a:pt x="7975" y="1706"/>
                  <a:pt x="8215" y="1982"/>
                </a:cubicBezTo>
                <a:cubicBezTo>
                  <a:pt x="8436" y="2227"/>
                  <a:pt x="8622" y="2518"/>
                  <a:pt x="8772" y="2839"/>
                </a:cubicBezTo>
                <a:cubicBezTo>
                  <a:pt x="8988" y="3306"/>
                  <a:pt x="9284" y="3943"/>
                  <a:pt x="9284" y="5106"/>
                </a:cubicBezTo>
                <a:lnTo>
                  <a:pt x="9284" y="9870"/>
                </a:lnTo>
                <a:lnTo>
                  <a:pt x="8526" y="9870"/>
                </a:lnTo>
                <a:lnTo>
                  <a:pt x="8526" y="9670"/>
                </a:lnTo>
                <a:cubicBezTo>
                  <a:pt x="8526" y="9424"/>
                  <a:pt x="8361" y="9208"/>
                  <a:pt x="8125" y="9143"/>
                </a:cubicBezTo>
                <a:lnTo>
                  <a:pt x="7323" y="8928"/>
                </a:lnTo>
                <a:cubicBezTo>
                  <a:pt x="7303" y="8923"/>
                  <a:pt x="7288" y="8903"/>
                  <a:pt x="7288" y="8882"/>
                </a:cubicBezTo>
                <a:lnTo>
                  <a:pt x="7518" y="1455"/>
                </a:lnTo>
                <a:close/>
                <a:moveTo>
                  <a:pt x="3682" y="2629"/>
                </a:moveTo>
                <a:cubicBezTo>
                  <a:pt x="3947" y="2919"/>
                  <a:pt x="4178" y="3245"/>
                  <a:pt x="4369" y="3597"/>
                </a:cubicBezTo>
                <a:cubicBezTo>
                  <a:pt x="4740" y="4289"/>
                  <a:pt x="4935" y="5066"/>
                  <a:pt x="4935" y="5853"/>
                </a:cubicBezTo>
                <a:lnTo>
                  <a:pt x="4935" y="10006"/>
                </a:lnTo>
                <a:lnTo>
                  <a:pt x="4314" y="10006"/>
                </a:lnTo>
                <a:lnTo>
                  <a:pt x="4314" y="9916"/>
                </a:lnTo>
                <a:cubicBezTo>
                  <a:pt x="4314" y="9695"/>
                  <a:pt x="4163" y="9499"/>
                  <a:pt x="3947" y="9444"/>
                </a:cubicBezTo>
                <a:lnTo>
                  <a:pt x="3190" y="9244"/>
                </a:lnTo>
                <a:lnTo>
                  <a:pt x="3190" y="8486"/>
                </a:lnTo>
                <a:cubicBezTo>
                  <a:pt x="3190" y="6871"/>
                  <a:pt x="3305" y="5262"/>
                  <a:pt x="3531" y="3667"/>
                </a:cubicBezTo>
                <a:lnTo>
                  <a:pt x="3682" y="2629"/>
                </a:lnTo>
                <a:close/>
                <a:moveTo>
                  <a:pt x="9284" y="10367"/>
                </a:moveTo>
                <a:lnTo>
                  <a:pt x="9284" y="15106"/>
                </a:lnTo>
                <a:cubicBezTo>
                  <a:pt x="8862" y="15091"/>
                  <a:pt x="8526" y="14740"/>
                  <a:pt x="8526" y="14314"/>
                </a:cubicBezTo>
                <a:lnTo>
                  <a:pt x="8526" y="10367"/>
                </a:lnTo>
                <a:close/>
                <a:moveTo>
                  <a:pt x="13697" y="10036"/>
                </a:moveTo>
                <a:lnTo>
                  <a:pt x="13697" y="15763"/>
                </a:lnTo>
                <a:cubicBezTo>
                  <a:pt x="13221" y="15748"/>
                  <a:pt x="12839" y="15362"/>
                  <a:pt x="12839" y="14891"/>
                </a:cubicBezTo>
                <a:lnTo>
                  <a:pt x="12839" y="10036"/>
                </a:lnTo>
                <a:close/>
                <a:moveTo>
                  <a:pt x="12049" y="0"/>
                </a:moveTo>
                <a:cubicBezTo>
                  <a:pt x="12043" y="0"/>
                  <a:pt x="12038" y="0"/>
                  <a:pt x="12032" y="1"/>
                </a:cubicBezTo>
                <a:cubicBezTo>
                  <a:pt x="11811" y="16"/>
                  <a:pt x="11646" y="171"/>
                  <a:pt x="11616" y="372"/>
                </a:cubicBezTo>
                <a:lnTo>
                  <a:pt x="11410" y="1811"/>
                </a:lnTo>
                <a:cubicBezTo>
                  <a:pt x="11214" y="3135"/>
                  <a:pt x="11089" y="4479"/>
                  <a:pt x="11029" y="5823"/>
                </a:cubicBezTo>
                <a:lnTo>
                  <a:pt x="9780" y="5823"/>
                </a:lnTo>
                <a:lnTo>
                  <a:pt x="9780" y="5101"/>
                </a:lnTo>
                <a:cubicBezTo>
                  <a:pt x="9785" y="3827"/>
                  <a:pt x="9449" y="3105"/>
                  <a:pt x="9223" y="2629"/>
                </a:cubicBezTo>
                <a:cubicBezTo>
                  <a:pt x="9053" y="2262"/>
                  <a:pt x="8837" y="1931"/>
                  <a:pt x="8586" y="1651"/>
                </a:cubicBezTo>
                <a:cubicBezTo>
                  <a:pt x="8215" y="1229"/>
                  <a:pt x="7854" y="999"/>
                  <a:pt x="7473" y="933"/>
                </a:cubicBezTo>
                <a:cubicBezTo>
                  <a:pt x="7455" y="931"/>
                  <a:pt x="7436" y="930"/>
                  <a:pt x="7418" y="930"/>
                </a:cubicBezTo>
                <a:cubicBezTo>
                  <a:pt x="7326" y="930"/>
                  <a:pt x="7238" y="960"/>
                  <a:pt x="7167" y="1019"/>
                </a:cubicBezTo>
                <a:cubicBezTo>
                  <a:pt x="7082" y="1089"/>
                  <a:pt x="7032" y="1194"/>
                  <a:pt x="7027" y="1305"/>
                </a:cubicBezTo>
                <a:lnTo>
                  <a:pt x="6886" y="5823"/>
                </a:lnTo>
                <a:lnTo>
                  <a:pt x="5422" y="5823"/>
                </a:lnTo>
                <a:cubicBezTo>
                  <a:pt x="5412" y="4956"/>
                  <a:pt x="5196" y="4118"/>
                  <a:pt x="4795" y="3371"/>
                </a:cubicBezTo>
                <a:cubicBezTo>
                  <a:pt x="4554" y="2924"/>
                  <a:pt x="4248" y="2518"/>
                  <a:pt x="3887" y="2157"/>
                </a:cubicBezTo>
                <a:cubicBezTo>
                  <a:pt x="3812" y="2078"/>
                  <a:pt x="3708" y="2038"/>
                  <a:pt x="3602" y="2038"/>
                </a:cubicBezTo>
                <a:cubicBezTo>
                  <a:pt x="3560" y="2038"/>
                  <a:pt x="3517" y="2044"/>
                  <a:pt x="3476" y="2057"/>
                </a:cubicBezTo>
                <a:cubicBezTo>
                  <a:pt x="3331" y="2107"/>
                  <a:pt x="3225" y="2232"/>
                  <a:pt x="3205" y="2383"/>
                </a:cubicBezTo>
                <a:lnTo>
                  <a:pt x="3035" y="3602"/>
                </a:lnTo>
                <a:cubicBezTo>
                  <a:pt x="2929" y="4329"/>
                  <a:pt x="2849" y="5066"/>
                  <a:pt x="2789" y="5823"/>
                </a:cubicBezTo>
                <a:lnTo>
                  <a:pt x="507" y="5823"/>
                </a:lnTo>
                <a:cubicBezTo>
                  <a:pt x="496" y="5822"/>
                  <a:pt x="484" y="5822"/>
                  <a:pt x="473" y="5822"/>
                </a:cubicBezTo>
                <a:cubicBezTo>
                  <a:pt x="208" y="5822"/>
                  <a:pt x="0" y="6045"/>
                  <a:pt x="0" y="6315"/>
                </a:cubicBezTo>
                <a:lnTo>
                  <a:pt x="0" y="7268"/>
                </a:lnTo>
                <a:cubicBezTo>
                  <a:pt x="0" y="7548"/>
                  <a:pt x="507" y="7764"/>
                  <a:pt x="507" y="7764"/>
                </a:cubicBezTo>
                <a:lnTo>
                  <a:pt x="2709" y="7764"/>
                </a:lnTo>
                <a:cubicBezTo>
                  <a:pt x="2704" y="8005"/>
                  <a:pt x="2699" y="8246"/>
                  <a:pt x="2699" y="8486"/>
                </a:cubicBezTo>
                <a:lnTo>
                  <a:pt x="2699" y="9239"/>
                </a:lnTo>
                <a:cubicBezTo>
                  <a:pt x="2699" y="9464"/>
                  <a:pt x="2849" y="9660"/>
                  <a:pt x="3065" y="9715"/>
                </a:cubicBezTo>
                <a:lnTo>
                  <a:pt x="3817" y="9916"/>
                </a:lnTo>
                <a:lnTo>
                  <a:pt x="3817" y="10016"/>
                </a:lnTo>
                <a:lnTo>
                  <a:pt x="3817" y="11711"/>
                </a:lnTo>
                <a:cubicBezTo>
                  <a:pt x="3817" y="11836"/>
                  <a:pt x="3907" y="11947"/>
                  <a:pt x="4033" y="11962"/>
                </a:cubicBezTo>
                <a:cubicBezTo>
                  <a:pt x="4044" y="11963"/>
                  <a:pt x="4056" y="11964"/>
                  <a:pt x="4067" y="11964"/>
                </a:cubicBezTo>
                <a:cubicBezTo>
                  <a:pt x="4202" y="11964"/>
                  <a:pt x="4314" y="11855"/>
                  <a:pt x="4314" y="11721"/>
                </a:cubicBezTo>
                <a:lnTo>
                  <a:pt x="4314" y="10497"/>
                </a:lnTo>
                <a:lnTo>
                  <a:pt x="4935" y="10497"/>
                </a:lnTo>
                <a:lnTo>
                  <a:pt x="4935" y="14906"/>
                </a:lnTo>
                <a:cubicBezTo>
                  <a:pt x="4589" y="14891"/>
                  <a:pt x="4314" y="14600"/>
                  <a:pt x="4314" y="14249"/>
                </a:cubicBezTo>
                <a:lnTo>
                  <a:pt x="4314" y="12714"/>
                </a:lnTo>
                <a:cubicBezTo>
                  <a:pt x="4314" y="12589"/>
                  <a:pt x="4223" y="12478"/>
                  <a:pt x="4098" y="12463"/>
                </a:cubicBezTo>
                <a:cubicBezTo>
                  <a:pt x="4086" y="12462"/>
                  <a:pt x="4075" y="12461"/>
                  <a:pt x="4064" y="12461"/>
                </a:cubicBezTo>
                <a:cubicBezTo>
                  <a:pt x="3928" y="12461"/>
                  <a:pt x="3817" y="12570"/>
                  <a:pt x="3817" y="12709"/>
                </a:cubicBezTo>
                <a:lnTo>
                  <a:pt x="3817" y="14244"/>
                </a:lnTo>
                <a:cubicBezTo>
                  <a:pt x="3817" y="14880"/>
                  <a:pt x="4334" y="15397"/>
                  <a:pt x="4963" y="15397"/>
                </a:cubicBezTo>
                <a:cubicBezTo>
                  <a:pt x="4969" y="15397"/>
                  <a:pt x="4975" y="15397"/>
                  <a:pt x="4981" y="15397"/>
                </a:cubicBezTo>
                <a:cubicBezTo>
                  <a:pt x="5231" y="15397"/>
                  <a:pt x="5432" y="15187"/>
                  <a:pt x="5432" y="14936"/>
                </a:cubicBezTo>
                <a:lnTo>
                  <a:pt x="5432" y="7764"/>
                </a:lnTo>
                <a:lnTo>
                  <a:pt x="6821" y="7764"/>
                </a:lnTo>
                <a:lnTo>
                  <a:pt x="6786" y="8847"/>
                </a:lnTo>
                <a:cubicBezTo>
                  <a:pt x="6781" y="9098"/>
                  <a:pt x="6947" y="9324"/>
                  <a:pt x="7192" y="9389"/>
                </a:cubicBezTo>
                <a:lnTo>
                  <a:pt x="7995" y="9605"/>
                </a:lnTo>
                <a:cubicBezTo>
                  <a:pt x="8020" y="9610"/>
                  <a:pt x="8035" y="9630"/>
                  <a:pt x="8035" y="9650"/>
                </a:cubicBezTo>
                <a:lnTo>
                  <a:pt x="8035" y="14299"/>
                </a:lnTo>
                <a:cubicBezTo>
                  <a:pt x="8035" y="15006"/>
                  <a:pt x="8607" y="15583"/>
                  <a:pt x="9314" y="15583"/>
                </a:cubicBezTo>
                <a:cubicBezTo>
                  <a:pt x="9317" y="15583"/>
                  <a:pt x="9320" y="15583"/>
                  <a:pt x="9323" y="15583"/>
                </a:cubicBezTo>
                <a:cubicBezTo>
                  <a:pt x="9574" y="15583"/>
                  <a:pt x="9780" y="15374"/>
                  <a:pt x="9780" y="15121"/>
                </a:cubicBezTo>
                <a:lnTo>
                  <a:pt x="9780" y="7764"/>
                </a:lnTo>
                <a:lnTo>
                  <a:pt x="10999" y="7764"/>
                </a:lnTo>
                <a:lnTo>
                  <a:pt x="10999" y="8476"/>
                </a:lnTo>
                <a:cubicBezTo>
                  <a:pt x="10999" y="8722"/>
                  <a:pt x="11164" y="8933"/>
                  <a:pt x="11400" y="8998"/>
                </a:cubicBezTo>
                <a:lnTo>
                  <a:pt x="12313" y="9239"/>
                </a:lnTo>
                <a:cubicBezTo>
                  <a:pt x="12333" y="9244"/>
                  <a:pt x="12348" y="9259"/>
                  <a:pt x="12348" y="9279"/>
                </a:cubicBezTo>
                <a:lnTo>
                  <a:pt x="12348" y="14886"/>
                </a:lnTo>
                <a:cubicBezTo>
                  <a:pt x="12348" y="15645"/>
                  <a:pt x="12970" y="16265"/>
                  <a:pt x="13728" y="16265"/>
                </a:cubicBezTo>
                <a:cubicBezTo>
                  <a:pt x="13731" y="16265"/>
                  <a:pt x="13734" y="16265"/>
                  <a:pt x="13737" y="16265"/>
                </a:cubicBezTo>
                <a:cubicBezTo>
                  <a:pt x="13988" y="16260"/>
                  <a:pt x="14193" y="16054"/>
                  <a:pt x="14193" y="15803"/>
                </a:cubicBezTo>
                <a:lnTo>
                  <a:pt x="14193" y="7764"/>
                </a:lnTo>
                <a:lnTo>
                  <a:pt x="16350" y="7764"/>
                </a:lnTo>
                <a:cubicBezTo>
                  <a:pt x="16631" y="7764"/>
                  <a:pt x="16857" y="7538"/>
                  <a:pt x="16857" y="7258"/>
                </a:cubicBezTo>
                <a:lnTo>
                  <a:pt x="16857" y="6325"/>
                </a:lnTo>
                <a:cubicBezTo>
                  <a:pt x="16857" y="6049"/>
                  <a:pt x="16631" y="5823"/>
                  <a:pt x="16355" y="5823"/>
                </a:cubicBezTo>
                <a:lnTo>
                  <a:pt x="14158" y="5823"/>
                </a:lnTo>
                <a:lnTo>
                  <a:pt x="14158" y="4484"/>
                </a:lnTo>
                <a:cubicBezTo>
                  <a:pt x="14158" y="3772"/>
                  <a:pt x="14038" y="3070"/>
                  <a:pt x="13792" y="2398"/>
                </a:cubicBezTo>
                <a:cubicBezTo>
                  <a:pt x="13755" y="2299"/>
                  <a:pt x="13662" y="2237"/>
                  <a:pt x="13561" y="2237"/>
                </a:cubicBezTo>
                <a:cubicBezTo>
                  <a:pt x="13525" y="2237"/>
                  <a:pt x="13487" y="2245"/>
                  <a:pt x="13451" y="2262"/>
                </a:cubicBezTo>
                <a:cubicBezTo>
                  <a:pt x="13336" y="2323"/>
                  <a:pt x="13291" y="2458"/>
                  <a:pt x="13331" y="2573"/>
                </a:cubicBezTo>
                <a:cubicBezTo>
                  <a:pt x="13552" y="3190"/>
                  <a:pt x="13667" y="3832"/>
                  <a:pt x="13667" y="4484"/>
                </a:cubicBezTo>
                <a:lnTo>
                  <a:pt x="13667" y="9545"/>
                </a:lnTo>
                <a:lnTo>
                  <a:pt x="12839" y="9545"/>
                </a:lnTo>
                <a:lnTo>
                  <a:pt x="12839" y="9299"/>
                </a:lnTo>
                <a:cubicBezTo>
                  <a:pt x="12839" y="9053"/>
                  <a:pt x="12674" y="8837"/>
                  <a:pt x="12438" y="8777"/>
                </a:cubicBezTo>
                <a:lnTo>
                  <a:pt x="11525" y="8536"/>
                </a:lnTo>
                <a:cubicBezTo>
                  <a:pt x="11505" y="8531"/>
                  <a:pt x="11490" y="8516"/>
                  <a:pt x="11490" y="8496"/>
                </a:cubicBezTo>
                <a:lnTo>
                  <a:pt x="11490" y="7664"/>
                </a:lnTo>
                <a:cubicBezTo>
                  <a:pt x="11490" y="5713"/>
                  <a:pt x="11631" y="3757"/>
                  <a:pt x="11912" y="1826"/>
                </a:cubicBezTo>
                <a:lnTo>
                  <a:pt x="12092" y="567"/>
                </a:lnTo>
                <a:cubicBezTo>
                  <a:pt x="12448" y="933"/>
                  <a:pt x="12754" y="1340"/>
                  <a:pt x="13000" y="1786"/>
                </a:cubicBezTo>
                <a:cubicBezTo>
                  <a:pt x="13044" y="1871"/>
                  <a:pt x="13128" y="1920"/>
                  <a:pt x="13217" y="1920"/>
                </a:cubicBezTo>
                <a:cubicBezTo>
                  <a:pt x="13238" y="1920"/>
                  <a:pt x="13259" y="1917"/>
                  <a:pt x="13281" y="1911"/>
                </a:cubicBezTo>
                <a:cubicBezTo>
                  <a:pt x="13446" y="1866"/>
                  <a:pt x="13516" y="1696"/>
                  <a:pt x="13441" y="1555"/>
                </a:cubicBezTo>
                <a:cubicBezTo>
                  <a:pt x="13150" y="1034"/>
                  <a:pt x="12789" y="557"/>
                  <a:pt x="12363" y="136"/>
                </a:cubicBezTo>
                <a:cubicBezTo>
                  <a:pt x="12282" y="50"/>
                  <a:pt x="12168" y="0"/>
                  <a:pt x="120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32"/>
          <p:cNvGrpSpPr/>
          <p:nvPr/>
        </p:nvGrpSpPr>
        <p:grpSpPr>
          <a:xfrm>
            <a:off x="3316519" y="1987699"/>
            <a:ext cx="435907" cy="450721"/>
            <a:chOff x="530375" y="1070575"/>
            <a:chExt cx="408125" cy="421550"/>
          </a:xfrm>
        </p:grpSpPr>
        <p:sp>
          <p:nvSpPr>
            <p:cNvPr id="289" name="Google Shape;289;p32"/>
            <p:cNvSpPr/>
            <p:nvPr/>
          </p:nvSpPr>
          <p:spPr>
            <a:xfrm>
              <a:off x="530375" y="1070575"/>
              <a:ext cx="408125" cy="299825"/>
            </a:xfrm>
            <a:custGeom>
              <a:avLst/>
              <a:gdLst/>
              <a:ahLst/>
              <a:cxnLst/>
              <a:rect l="l" t="t" r="r" b="b"/>
              <a:pathLst>
                <a:path w="16325" h="11993" extrusionOk="0">
                  <a:moveTo>
                    <a:pt x="7985" y="1"/>
                  </a:moveTo>
                  <a:cubicBezTo>
                    <a:pt x="6615" y="1"/>
                    <a:pt x="5301" y="562"/>
                    <a:pt x="4359" y="1555"/>
                  </a:cubicBezTo>
                  <a:cubicBezTo>
                    <a:pt x="4093" y="1490"/>
                    <a:pt x="3817" y="1455"/>
                    <a:pt x="3541" y="1455"/>
                  </a:cubicBezTo>
                  <a:cubicBezTo>
                    <a:pt x="1590" y="1455"/>
                    <a:pt x="0" y="3045"/>
                    <a:pt x="0" y="5001"/>
                  </a:cubicBezTo>
                  <a:cubicBezTo>
                    <a:pt x="0" y="5853"/>
                    <a:pt x="306" y="6681"/>
                    <a:pt x="868" y="7323"/>
                  </a:cubicBezTo>
                  <a:cubicBezTo>
                    <a:pt x="1375" y="7910"/>
                    <a:pt x="2057" y="8306"/>
                    <a:pt x="2804" y="8466"/>
                  </a:cubicBezTo>
                  <a:lnTo>
                    <a:pt x="2804" y="10141"/>
                  </a:lnTo>
                  <a:cubicBezTo>
                    <a:pt x="2804" y="10267"/>
                    <a:pt x="2894" y="10382"/>
                    <a:pt x="3020" y="10397"/>
                  </a:cubicBezTo>
                  <a:cubicBezTo>
                    <a:pt x="3028" y="10398"/>
                    <a:pt x="3037" y="10399"/>
                    <a:pt x="3046" y="10399"/>
                  </a:cubicBezTo>
                  <a:cubicBezTo>
                    <a:pt x="3185" y="10399"/>
                    <a:pt x="3300" y="10288"/>
                    <a:pt x="3300" y="10151"/>
                  </a:cubicBezTo>
                  <a:lnTo>
                    <a:pt x="3300" y="6821"/>
                  </a:lnTo>
                  <a:cubicBezTo>
                    <a:pt x="3300" y="6696"/>
                    <a:pt x="3210" y="6581"/>
                    <a:pt x="3085" y="6566"/>
                  </a:cubicBezTo>
                  <a:cubicBezTo>
                    <a:pt x="3076" y="6565"/>
                    <a:pt x="3067" y="6564"/>
                    <a:pt x="3058" y="6564"/>
                  </a:cubicBezTo>
                  <a:cubicBezTo>
                    <a:pt x="2919" y="6564"/>
                    <a:pt x="2804" y="6675"/>
                    <a:pt x="2804" y="6811"/>
                  </a:cubicBezTo>
                  <a:lnTo>
                    <a:pt x="2804" y="7960"/>
                  </a:lnTo>
                  <a:cubicBezTo>
                    <a:pt x="2202" y="7809"/>
                    <a:pt x="1650" y="7478"/>
                    <a:pt x="1239" y="7002"/>
                  </a:cubicBezTo>
                  <a:cubicBezTo>
                    <a:pt x="758" y="6445"/>
                    <a:pt x="492" y="5738"/>
                    <a:pt x="492" y="5001"/>
                  </a:cubicBezTo>
                  <a:cubicBezTo>
                    <a:pt x="492" y="3321"/>
                    <a:pt x="1861" y="1952"/>
                    <a:pt x="3541" y="1952"/>
                  </a:cubicBezTo>
                  <a:cubicBezTo>
                    <a:pt x="3822" y="1952"/>
                    <a:pt x="4103" y="1987"/>
                    <a:pt x="4374" y="2067"/>
                  </a:cubicBezTo>
                  <a:cubicBezTo>
                    <a:pt x="4395" y="2073"/>
                    <a:pt x="4417" y="2076"/>
                    <a:pt x="4438" y="2076"/>
                  </a:cubicBezTo>
                  <a:cubicBezTo>
                    <a:pt x="4509" y="2076"/>
                    <a:pt x="4578" y="2046"/>
                    <a:pt x="4624" y="1992"/>
                  </a:cubicBezTo>
                  <a:cubicBezTo>
                    <a:pt x="5482" y="1039"/>
                    <a:pt x="6706" y="492"/>
                    <a:pt x="7985" y="492"/>
                  </a:cubicBezTo>
                  <a:cubicBezTo>
                    <a:pt x="9304" y="492"/>
                    <a:pt x="10552" y="1069"/>
                    <a:pt x="11410" y="2067"/>
                  </a:cubicBezTo>
                  <a:cubicBezTo>
                    <a:pt x="11456" y="2124"/>
                    <a:pt x="11524" y="2153"/>
                    <a:pt x="11594" y="2153"/>
                  </a:cubicBezTo>
                  <a:cubicBezTo>
                    <a:pt x="11623" y="2153"/>
                    <a:pt x="11653" y="2148"/>
                    <a:pt x="11681" y="2137"/>
                  </a:cubicBezTo>
                  <a:cubicBezTo>
                    <a:pt x="12021" y="2015"/>
                    <a:pt x="12374" y="1950"/>
                    <a:pt x="12740" y="1950"/>
                  </a:cubicBezTo>
                  <a:cubicBezTo>
                    <a:pt x="12778" y="1950"/>
                    <a:pt x="12816" y="1950"/>
                    <a:pt x="12854" y="1952"/>
                  </a:cubicBezTo>
                  <a:cubicBezTo>
                    <a:pt x="13627" y="1982"/>
                    <a:pt x="14354" y="2303"/>
                    <a:pt x="14906" y="2859"/>
                  </a:cubicBezTo>
                  <a:cubicBezTo>
                    <a:pt x="15457" y="3416"/>
                    <a:pt x="15773" y="4148"/>
                    <a:pt x="15788" y="4921"/>
                  </a:cubicBezTo>
                  <a:cubicBezTo>
                    <a:pt x="15828" y="6365"/>
                    <a:pt x="14850" y="7624"/>
                    <a:pt x="13476" y="7965"/>
                  </a:cubicBezTo>
                  <a:lnTo>
                    <a:pt x="13476" y="6821"/>
                  </a:lnTo>
                  <a:cubicBezTo>
                    <a:pt x="13476" y="6696"/>
                    <a:pt x="13386" y="6581"/>
                    <a:pt x="13261" y="6566"/>
                  </a:cubicBezTo>
                  <a:cubicBezTo>
                    <a:pt x="13252" y="6565"/>
                    <a:pt x="13243" y="6564"/>
                    <a:pt x="13234" y="6564"/>
                  </a:cubicBezTo>
                  <a:cubicBezTo>
                    <a:pt x="13095" y="6564"/>
                    <a:pt x="12980" y="6675"/>
                    <a:pt x="12980" y="6811"/>
                  </a:cubicBezTo>
                  <a:lnTo>
                    <a:pt x="12985" y="11746"/>
                  </a:lnTo>
                  <a:cubicBezTo>
                    <a:pt x="12985" y="11884"/>
                    <a:pt x="13090" y="11992"/>
                    <a:pt x="13226" y="11992"/>
                  </a:cubicBezTo>
                  <a:cubicBezTo>
                    <a:pt x="13229" y="11992"/>
                    <a:pt x="13232" y="11992"/>
                    <a:pt x="13235" y="11992"/>
                  </a:cubicBezTo>
                  <a:cubicBezTo>
                    <a:pt x="13371" y="11992"/>
                    <a:pt x="13476" y="11872"/>
                    <a:pt x="13476" y="11736"/>
                  </a:cubicBezTo>
                  <a:lnTo>
                    <a:pt x="13476" y="8466"/>
                  </a:lnTo>
                  <a:cubicBezTo>
                    <a:pt x="15131" y="8115"/>
                    <a:pt x="16325" y="6626"/>
                    <a:pt x="16280" y="4911"/>
                  </a:cubicBezTo>
                  <a:cubicBezTo>
                    <a:pt x="16260" y="4008"/>
                    <a:pt x="15894" y="3155"/>
                    <a:pt x="15252" y="2508"/>
                  </a:cubicBezTo>
                  <a:cubicBezTo>
                    <a:pt x="14615" y="1866"/>
                    <a:pt x="13767" y="1490"/>
                    <a:pt x="12864" y="1460"/>
                  </a:cubicBezTo>
                  <a:cubicBezTo>
                    <a:pt x="12821" y="1459"/>
                    <a:pt x="12777" y="1458"/>
                    <a:pt x="12733" y="1458"/>
                  </a:cubicBezTo>
                  <a:cubicBezTo>
                    <a:pt x="12372" y="1458"/>
                    <a:pt x="12015" y="1513"/>
                    <a:pt x="11671" y="1621"/>
                  </a:cubicBezTo>
                  <a:cubicBezTo>
                    <a:pt x="10723" y="588"/>
                    <a:pt x="9389" y="1"/>
                    <a:pt x="7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600450" y="1308300"/>
              <a:ext cx="266850" cy="183825"/>
            </a:xfrm>
            <a:custGeom>
              <a:avLst/>
              <a:gdLst/>
              <a:ahLst/>
              <a:cxnLst/>
              <a:rect l="l" t="t" r="r" b="b"/>
              <a:pathLst>
                <a:path w="10674" h="7353" extrusionOk="0">
                  <a:moveTo>
                    <a:pt x="10177" y="4750"/>
                  </a:moveTo>
                  <a:lnTo>
                    <a:pt x="10177" y="6741"/>
                  </a:lnTo>
                  <a:cubicBezTo>
                    <a:pt x="10177" y="6806"/>
                    <a:pt x="10127" y="6856"/>
                    <a:pt x="10061" y="6856"/>
                  </a:cubicBezTo>
                  <a:lnTo>
                    <a:pt x="613" y="6856"/>
                  </a:lnTo>
                  <a:cubicBezTo>
                    <a:pt x="548" y="6856"/>
                    <a:pt x="497" y="6806"/>
                    <a:pt x="497" y="6741"/>
                  </a:cubicBezTo>
                  <a:lnTo>
                    <a:pt x="497" y="4750"/>
                  </a:lnTo>
                  <a:close/>
                  <a:moveTo>
                    <a:pt x="7102" y="1"/>
                  </a:moveTo>
                  <a:cubicBezTo>
                    <a:pt x="6967" y="1"/>
                    <a:pt x="6857" y="111"/>
                    <a:pt x="6852" y="246"/>
                  </a:cubicBezTo>
                  <a:lnTo>
                    <a:pt x="6852" y="4253"/>
                  </a:lnTo>
                  <a:lnTo>
                    <a:pt x="5668" y="4253"/>
                  </a:lnTo>
                  <a:lnTo>
                    <a:pt x="5668" y="1380"/>
                  </a:lnTo>
                  <a:cubicBezTo>
                    <a:pt x="5668" y="1254"/>
                    <a:pt x="5578" y="1139"/>
                    <a:pt x="5452" y="1124"/>
                  </a:cubicBezTo>
                  <a:cubicBezTo>
                    <a:pt x="5441" y="1122"/>
                    <a:pt x="5430" y="1122"/>
                    <a:pt x="5420" y="1122"/>
                  </a:cubicBezTo>
                  <a:cubicBezTo>
                    <a:pt x="5283" y="1122"/>
                    <a:pt x="5172" y="1235"/>
                    <a:pt x="5172" y="1370"/>
                  </a:cubicBezTo>
                  <a:lnTo>
                    <a:pt x="5172" y="4253"/>
                  </a:lnTo>
                  <a:lnTo>
                    <a:pt x="4083" y="4253"/>
                  </a:lnTo>
                  <a:lnTo>
                    <a:pt x="4083" y="261"/>
                  </a:lnTo>
                  <a:cubicBezTo>
                    <a:pt x="4083" y="136"/>
                    <a:pt x="3993" y="26"/>
                    <a:pt x="3868" y="11"/>
                  </a:cubicBezTo>
                  <a:cubicBezTo>
                    <a:pt x="3856" y="9"/>
                    <a:pt x="3845" y="8"/>
                    <a:pt x="3834" y="8"/>
                  </a:cubicBezTo>
                  <a:cubicBezTo>
                    <a:pt x="3699" y="8"/>
                    <a:pt x="3592" y="117"/>
                    <a:pt x="3592" y="256"/>
                  </a:cubicBezTo>
                  <a:lnTo>
                    <a:pt x="3592" y="4253"/>
                  </a:lnTo>
                  <a:lnTo>
                    <a:pt x="2503" y="4253"/>
                  </a:lnTo>
                  <a:lnTo>
                    <a:pt x="2503" y="1380"/>
                  </a:lnTo>
                  <a:cubicBezTo>
                    <a:pt x="2503" y="1254"/>
                    <a:pt x="2413" y="1139"/>
                    <a:pt x="2288" y="1124"/>
                  </a:cubicBezTo>
                  <a:cubicBezTo>
                    <a:pt x="2277" y="1122"/>
                    <a:pt x="2266" y="1122"/>
                    <a:pt x="2255" y="1122"/>
                  </a:cubicBezTo>
                  <a:cubicBezTo>
                    <a:pt x="2120" y="1122"/>
                    <a:pt x="2012" y="1235"/>
                    <a:pt x="2012" y="1370"/>
                  </a:cubicBezTo>
                  <a:lnTo>
                    <a:pt x="2012" y="4253"/>
                  </a:lnTo>
                  <a:lnTo>
                    <a:pt x="497" y="4253"/>
                  </a:lnTo>
                  <a:lnTo>
                    <a:pt x="497" y="1651"/>
                  </a:lnTo>
                  <a:cubicBezTo>
                    <a:pt x="497" y="1525"/>
                    <a:pt x="407" y="1415"/>
                    <a:pt x="282" y="1400"/>
                  </a:cubicBezTo>
                  <a:cubicBezTo>
                    <a:pt x="270" y="1398"/>
                    <a:pt x="259" y="1397"/>
                    <a:pt x="248" y="1397"/>
                  </a:cubicBezTo>
                  <a:cubicBezTo>
                    <a:pt x="112" y="1397"/>
                    <a:pt x="1" y="1506"/>
                    <a:pt x="1" y="1640"/>
                  </a:cubicBezTo>
                  <a:lnTo>
                    <a:pt x="1" y="6741"/>
                  </a:lnTo>
                  <a:cubicBezTo>
                    <a:pt x="1" y="7077"/>
                    <a:pt x="277" y="7353"/>
                    <a:pt x="613" y="7353"/>
                  </a:cubicBezTo>
                  <a:lnTo>
                    <a:pt x="10061" y="7353"/>
                  </a:lnTo>
                  <a:cubicBezTo>
                    <a:pt x="10397" y="7353"/>
                    <a:pt x="10673" y="7077"/>
                    <a:pt x="10673" y="6741"/>
                  </a:cubicBezTo>
                  <a:lnTo>
                    <a:pt x="10673" y="3190"/>
                  </a:lnTo>
                  <a:cubicBezTo>
                    <a:pt x="10673" y="3055"/>
                    <a:pt x="10563" y="2944"/>
                    <a:pt x="10422" y="2944"/>
                  </a:cubicBezTo>
                  <a:cubicBezTo>
                    <a:pt x="10287" y="2944"/>
                    <a:pt x="10177" y="3055"/>
                    <a:pt x="10177" y="3190"/>
                  </a:cubicBezTo>
                  <a:lnTo>
                    <a:pt x="10177" y="4223"/>
                  </a:lnTo>
                  <a:lnTo>
                    <a:pt x="8727" y="4223"/>
                  </a:lnTo>
                  <a:lnTo>
                    <a:pt x="8727" y="1345"/>
                  </a:lnTo>
                  <a:cubicBezTo>
                    <a:pt x="8727" y="1219"/>
                    <a:pt x="8637" y="1104"/>
                    <a:pt x="8512" y="1089"/>
                  </a:cubicBezTo>
                  <a:cubicBezTo>
                    <a:pt x="8503" y="1088"/>
                    <a:pt x="8494" y="1087"/>
                    <a:pt x="8485" y="1087"/>
                  </a:cubicBezTo>
                  <a:cubicBezTo>
                    <a:pt x="8347" y="1087"/>
                    <a:pt x="8236" y="1198"/>
                    <a:pt x="8236" y="1335"/>
                  </a:cubicBezTo>
                  <a:lnTo>
                    <a:pt x="8236" y="4223"/>
                  </a:lnTo>
                  <a:lnTo>
                    <a:pt x="7343" y="4223"/>
                  </a:lnTo>
                  <a:lnTo>
                    <a:pt x="7343" y="246"/>
                  </a:lnTo>
                  <a:cubicBezTo>
                    <a:pt x="7348" y="111"/>
                    <a:pt x="7238" y="1"/>
                    <a:pt x="7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72AF0AD-4167-4395-8415-8ACEA11CC1BD}"/>
              </a:ext>
            </a:extLst>
          </p:cNvPr>
          <p:cNvGrpSpPr/>
          <p:nvPr/>
        </p:nvGrpSpPr>
        <p:grpSpPr>
          <a:xfrm>
            <a:off x="7520564" y="1829096"/>
            <a:ext cx="758369" cy="758575"/>
            <a:chOff x="719998" y="1757565"/>
            <a:chExt cx="758369" cy="758575"/>
          </a:xfrm>
        </p:grpSpPr>
        <p:grpSp>
          <p:nvGrpSpPr>
            <p:cNvPr id="32" name="Google Shape;235;p31">
              <a:extLst>
                <a:ext uri="{FF2B5EF4-FFF2-40B4-BE49-F238E27FC236}">
                  <a16:creationId xmlns:a16="http://schemas.microsoft.com/office/drawing/2014/main" id="{2167F6A4-DE05-4E80-9451-4D5911175522}"/>
                </a:ext>
              </a:extLst>
            </p:cNvPr>
            <p:cNvGrpSpPr/>
            <p:nvPr/>
          </p:nvGrpSpPr>
          <p:grpSpPr>
            <a:xfrm>
              <a:off x="719998" y="1757565"/>
              <a:ext cx="758369" cy="758575"/>
              <a:chOff x="720000" y="213225"/>
              <a:chExt cx="326700" cy="326775"/>
            </a:xfrm>
          </p:grpSpPr>
          <p:sp>
            <p:nvSpPr>
              <p:cNvPr id="33" name="Google Shape;236;p31">
                <a:extLst>
                  <a:ext uri="{FF2B5EF4-FFF2-40B4-BE49-F238E27FC236}">
                    <a16:creationId xmlns:a16="http://schemas.microsoft.com/office/drawing/2014/main" id="{A680C4B7-B03C-456F-8751-29B0421C1278}"/>
                  </a:ext>
                </a:extLst>
              </p:cNvPr>
              <p:cNvSpPr/>
              <p:nvPr/>
            </p:nvSpPr>
            <p:spPr>
              <a:xfrm>
                <a:off x="720000" y="213300"/>
                <a:ext cx="326700" cy="326700"/>
              </a:xfrm>
              <a:prstGeom prst="roundRect">
                <a:avLst>
                  <a:gd name="adj" fmla="val 25260"/>
                </a:avLst>
              </a:prstGeom>
              <a:solidFill>
                <a:srgbClr val="383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7;p31">
                <a:extLst>
                  <a:ext uri="{FF2B5EF4-FFF2-40B4-BE49-F238E27FC236}">
                    <a16:creationId xmlns:a16="http://schemas.microsoft.com/office/drawing/2014/main" id="{F89023FC-0B40-461F-B99C-82F60AA953C1}"/>
                  </a:ext>
                </a:extLst>
              </p:cNvPr>
              <p:cNvSpPr/>
              <p:nvPr/>
            </p:nvSpPr>
            <p:spPr>
              <a:xfrm>
                <a:off x="720000" y="213225"/>
                <a:ext cx="106800" cy="105300"/>
              </a:xfrm>
              <a:prstGeom prst="rect">
                <a:avLst/>
              </a:prstGeom>
              <a:solidFill>
                <a:srgbClr val="3837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41;p31">
              <a:extLst>
                <a:ext uri="{FF2B5EF4-FFF2-40B4-BE49-F238E27FC236}">
                  <a16:creationId xmlns:a16="http://schemas.microsoft.com/office/drawing/2014/main" id="{B2D8B579-4A78-418A-8C9E-E439BE5891DA}"/>
                </a:ext>
              </a:extLst>
            </p:cNvPr>
            <p:cNvGrpSpPr/>
            <p:nvPr/>
          </p:nvGrpSpPr>
          <p:grpSpPr>
            <a:xfrm>
              <a:off x="881225" y="1939586"/>
              <a:ext cx="435931" cy="394558"/>
              <a:chOff x="4959533" y="3370226"/>
              <a:chExt cx="357408" cy="323488"/>
            </a:xfrm>
          </p:grpSpPr>
          <p:sp>
            <p:nvSpPr>
              <p:cNvPr id="36" name="Google Shape;242;p31">
                <a:extLst>
                  <a:ext uri="{FF2B5EF4-FFF2-40B4-BE49-F238E27FC236}">
                    <a16:creationId xmlns:a16="http://schemas.microsoft.com/office/drawing/2014/main" id="{25A852C9-6637-4B9B-BDC0-5A10E19F60EC}"/>
                  </a:ext>
                </a:extLst>
              </p:cNvPr>
              <p:cNvSpPr/>
              <p:nvPr/>
            </p:nvSpPr>
            <p:spPr>
              <a:xfrm>
                <a:off x="4959533" y="3370226"/>
                <a:ext cx="357408" cy="323488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10109" extrusionOk="0">
                    <a:moveTo>
                      <a:pt x="7906" y="738"/>
                    </a:moveTo>
                    <a:cubicBezTo>
                      <a:pt x="8596" y="1012"/>
                      <a:pt x="9192" y="1393"/>
                      <a:pt x="9680" y="1870"/>
                    </a:cubicBezTo>
                    <a:cubicBezTo>
                      <a:pt x="9521" y="2137"/>
                      <a:pt x="9210" y="2287"/>
                      <a:pt x="8870" y="2287"/>
                    </a:cubicBezTo>
                    <a:cubicBezTo>
                      <a:pt x="8725" y="2287"/>
                      <a:pt x="8575" y="2260"/>
                      <a:pt x="8430" y="2203"/>
                    </a:cubicBezTo>
                    <a:cubicBezTo>
                      <a:pt x="8168" y="2096"/>
                      <a:pt x="7942" y="1917"/>
                      <a:pt x="7823" y="1679"/>
                    </a:cubicBezTo>
                    <a:cubicBezTo>
                      <a:pt x="7692" y="1465"/>
                      <a:pt x="7656" y="1203"/>
                      <a:pt x="7751" y="1000"/>
                    </a:cubicBezTo>
                    <a:cubicBezTo>
                      <a:pt x="7775" y="905"/>
                      <a:pt x="7834" y="822"/>
                      <a:pt x="7906" y="738"/>
                    </a:cubicBezTo>
                    <a:close/>
                    <a:moveTo>
                      <a:pt x="1024" y="2441"/>
                    </a:moveTo>
                    <a:cubicBezTo>
                      <a:pt x="1048" y="2441"/>
                      <a:pt x="1060" y="2453"/>
                      <a:pt x="1095" y="2477"/>
                    </a:cubicBezTo>
                    <a:cubicBezTo>
                      <a:pt x="1512" y="2620"/>
                      <a:pt x="1703" y="3132"/>
                      <a:pt x="1524" y="3584"/>
                    </a:cubicBezTo>
                    <a:cubicBezTo>
                      <a:pt x="1441" y="3810"/>
                      <a:pt x="1286" y="3989"/>
                      <a:pt x="1084" y="4096"/>
                    </a:cubicBezTo>
                    <a:cubicBezTo>
                      <a:pt x="965" y="4159"/>
                      <a:pt x="843" y="4189"/>
                      <a:pt x="722" y="4189"/>
                    </a:cubicBezTo>
                    <a:cubicBezTo>
                      <a:pt x="635" y="4189"/>
                      <a:pt x="549" y="4173"/>
                      <a:pt x="464" y="4144"/>
                    </a:cubicBezTo>
                    <a:cubicBezTo>
                      <a:pt x="441" y="4120"/>
                      <a:pt x="393" y="4108"/>
                      <a:pt x="369" y="4096"/>
                    </a:cubicBezTo>
                    <a:cubicBezTo>
                      <a:pt x="441" y="3489"/>
                      <a:pt x="679" y="2929"/>
                      <a:pt x="1024" y="2441"/>
                    </a:cubicBezTo>
                    <a:close/>
                    <a:moveTo>
                      <a:pt x="5596" y="310"/>
                    </a:moveTo>
                    <a:cubicBezTo>
                      <a:pt x="6299" y="310"/>
                      <a:pt x="6965" y="417"/>
                      <a:pt x="7596" y="619"/>
                    </a:cubicBezTo>
                    <a:cubicBezTo>
                      <a:pt x="7537" y="703"/>
                      <a:pt x="7489" y="786"/>
                      <a:pt x="7465" y="881"/>
                    </a:cubicBezTo>
                    <a:cubicBezTo>
                      <a:pt x="7346" y="1191"/>
                      <a:pt x="7370" y="1512"/>
                      <a:pt x="7537" y="1834"/>
                    </a:cubicBezTo>
                    <a:cubicBezTo>
                      <a:pt x="7703" y="2131"/>
                      <a:pt x="7977" y="2370"/>
                      <a:pt x="8323" y="2501"/>
                    </a:cubicBezTo>
                    <a:cubicBezTo>
                      <a:pt x="8513" y="2572"/>
                      <a:pt x="8692" y="2608"/>
                      <a:pt x="8894" y="2608"/>
                    </a:cubicBezTo>
                    <a:cubicBezTo>
                      <a:pt x="9311" y="2608"/>
                      <a:pt x="9692" y="2429"/>
                      <a:pt x="9930" y="2120"/>
                    </a:cubicBezTo>
                    <a:cubicBezTo>
                      <a:pt x="10501" y="2798"/>
                      <a:pt x="10847" y="3632"/>
                      <a:pt x="10847" y="4525"/>
                    </a:cubicBezTo>
                    <a:cubicBezTo>
                      <a:pt x="10847" y="4918"/>
                      <a:pt x="10513" y="5227"/>
                      <a:pt x="10109" y="5227"/>
                    </a:cubicBezTo>
                    <a:lnTo>
                      <a:pt x="9930" y="5227"/>
                    </a:lnTo>
                    <a:cubicBezTo>
                      <a:pt x="9930" y="5168"/>
                      <a:pt x="9942" y="5108"/>
                      <a:pt x="9942" y="5049"/>
                    </a:cubicBezTo>
                    <a:cubicBezTo>
                      <a:pt x="9942" y="4691"/>
                      <a:pt x="9823" y="4346"/>
                      <a:pt x="9608" y="4048"/>
                    </a:cubicBezTo>
                    <a:cubicBezTo>
                      <a:pt x="9573" y="4006"/>
                      <a:pt x="9520" y="3984"/>
                      <a:pt x="9470" y="3984"/>
                    </a:cubicBezTo>
                    <a:cubicBezTo>
                      <a:pt x="9437" y="3984"/>
                      <a:pt x="9406" y="3994"/>
                      <a:pt x="9382" y="4013"/>
                    </a:cubicBezTo>
                    <a:cubicBezTo>
                      <a:pt x="9311" y="4072"/>
                      <a:pt x="9287" y="4179"/>
                      <a:pt x="9347" y="4239"/>
                    </a:cubicBezTo>
                    <a:cubicBezTo>
                      <a:pt x="9525" y="4477"/>
                      <a:pt x="9620" y="4751"/>
                      <a:pt x="9620" y="5025"/>
                    </a:cubicBezTo>
                    <a:cubicBezTo>
                      <a:pt x="9620" y="5084"/>
                      <a:pt x="9620" y="5144"/>
                      <a:pt x="9608" y="5203"/>
                    </a:cubicBezTo>
                    <a:lnTo>
                      <a:pt x="6465" y="5203"/>
                    </a:lnTo>
                    <a:cubicBezTo>
                      <a:pt x="6453" y="5156"/>
                      <a:pt x="6453" y="5096"/>
                      <a:pt x="6453" y="5025"/>
                    </a:cubicBezTo>
                    <a:cubicBezTo>
                      <a:pt x="6453" y="4251"/>
                      <a:pt x="7168" y="3620"/>
                      <a:pt x="8025" y="3620"/>
                    </a:cubicBezTo>
                    <a:cubicBezTo>
                      <a:pt x="8323" y="3620"/>
                      <a:pt x="8608" y="3691"/>
                      <a:pt x="8858" y="3822"/>
                    </a:cubicBezTo>
                    <a:cubicBezTo>
                      <a:pt x="8881" y="3837"/>
                      <a:pt x="8907" y="3844"/>
                      <a:pt x="8933" y="3844"/>
                    </a:cubicBezTo>
                    <a:cubicBezTo>
                      <a:pt x="8991" y="3844"/>
                      <a:pt x="9052" y="3812"/>
                      <a:pt x="9085" y="3763"/>
                    </a:cubicBezTo>
                    <a:cubicBezTo>
                      <a:pt x="9132" y="3691"/>
                      <a:pt x="9096" y="3584"/>
                      <a:pt x="9025" y="3536"/>
                    </a:cubicBezTo>
                    <a:cubicBezTo>
                      <a:pt x="8727" y="3382"/>
                      <a:pt x="8382" y="3286"/>
                      <a:pt x="8025" y="3286"/>
                    </a:cubicBezTo>
                    <a:cubicBezTo>
                      <a:pt x="6965" y="3286"/>
                      <a:pt x="6120" y="4060"/>
                      <a:pt x="6120" y="5025"/>
                    </a:cubicBezTo>
                    <a:cubicBezTo>
                      <a:pt x="6120" y="5084"/>
                      <a:pt x="6120" y="5144"/>
                      <a:pt x="6132" y="5203"/>
                    </a:cubicBezTo>
                    <a:lnTo>
                      <a:pt x="1060" y="5203"/>
                    </a:lnTo>
                    <a:cubicBezTo>
                      <a:pt x="655" y="5203"/>
                      <a:pt x="333" y="4894"/>
                      <a:pt x="333" y="4513"/>
                    </a:cubicBezTo>
                    <a:lnTo>
                      <a:pt x="333" y="4417"/>
                    </a:lnTo>
                    <a:lnTo>
                      <a:pt x="345" y="4417"/>
                    </a:lnTo>
                    <a:cubicBezTo>
                      <a:pt x="464" y="4465"/>
                      <a:pt x="595" y="4501"/>
                      <a:pt x="714" y="4501"/>
                    </a:cubicBezTo>
                    <a:cubicBezTo>
                      <a:pt x="881" y="4501"/>
                      <a:pt x="1060" y="4453"/>
                      <a:pt x="1226" y="4382"/>
                    </a:cubicBezTo>
                    <a:cubicBezTo>
                      <a:pt x="1512" y="4239"/>
                      <a:pt x="1715" y="3989"/>
                      <a:pt x="1834" y="3691"/>
                    </a:cubicBezTo>
                    <a:cubicBezTo>
                      <a:pt x="2072" y="3084"/>
                      <a:pt x="1810" y="2393"/>
                      <a:pt x="1238" y="2167"/>
                    </a:cubicBezTo>
                    <a:cubicBezTo>
                      <a:pt x="2179" y="1060"/>
                      <a:pt x="3786" y="310"/>
                      <a:pt x="5596" y="310"/>
                    </a:cubicBezTo>
                    <a:close/>
                    <a:moveTo>
                      <a:pt x="6894" y="5572"/>
                    </a:moveTo>
                    <a:lnTo>
                      <a:pt x="7334" y="8573"/>
                    </a:lnTo>
                    <a:cubicBezTo>
                      <a:pt x="7370" y="8870"/>
                      <a:pt x="7287" y="9180"/>
                      <a:pt x="7072" y="9418"/>
                    </a:cubicBezTo>
                    <a:cubicBezTo>
                      <a:pt x="6870" y="9656"/>
                      <a:pt x="6584" y="9775"/>
                      <a:pt x="6275" y="9775"/>
                    </a:cubicBezTo>
                    <a:lnTo>
                      <a:pt x="4894" y="9775"/>
                    </a:lnTo>
                    <a:cubicBezTo>
                      <a:pt x="4572" y="9775"/>
                      <a:pt x="4298" y="9644"/>
                      <a:pt x="4084" y="9418"/>
                    </a:cubicBezTo>
                    <a:cubicBezTo>
                      <a:pt x="3870" y="9180"/>
                      <a:pt x="3786" y="8882"/>
                      <a:pt x="3834" y="8573"/>
                    </a:cubicBezTo>
                    <a:lnTo>
                      <a:pt x="4251" y="5572"/>
                    </a:lnTo>
                    <a:close/>
                    <a:moveTo>
                      <a:pt x="5584" y="0"/>
                    </a:moveTo>
                    <a:cubicBezTo>
                      <a:pt x="4096" y="0"/>
                      <a:pt x="2703" y="465"/>
                      <a:pt x="1655" y="1310"/>
                    </a:cubicBezTo>
                    <a:cubicBezTo>
                      <a:pt x="595" y="2167"/>
                      <a:pt x="0" y="3310"/>
                      <a:pt x="0" y="4525"/>
                    </a:cubicBezTo>
                    <a:lnTo>
                      <a:pt x="0" y="4537"/>
                    </a:lnTo>
                    <a:cubicBezTo>
                      <a:pt x="0" y="5108"/>
                      <a:pt x="476" y="5572"/>
                      <a:pt x="1060" y="5572"/>
                    </a:cubicBezTo>
                    <a:lnTo>
                      <a:pt x="3929" y="5572"/>
                    </a:lnTo>
                    <a:lnTo>
                      <a:pt x="3512" y="8525"/>
                    </a:lnTo>
                    <a:cubicBezTo>
                      <a:pt x="3453" y="8930"/>
                      <a:pt x="3572" y="9335"/>
                      <a:pt x="3846" y="9632"/>
                    </a:cubicBezTo>
                    <a:cubicBezTo>
                      <a:pt x="4108" y="9930"/>
                      <a:pt x="4489" y="10109"/>
                      <a:pt x="4882" y="10109"/>
                    </a:cubicBezTo>
                    <a:lnTo>
                      <a:pt x="6275" y="10109"/>
                    </a:lnTo>
                    <a:cubicBezTo>
                      <a:pt x="6668" y="10109"/>
                      <a:pt x="7061" y="9930"/>
                      <a:pt x="7311" y="9632"/>
                    </a:cubicBezTo>
                    <a:cubicBezTo>
                      <a:pt x="7584" y="9335"/>
                      <a:pt x="7703" y="8930"/>
                      <a:pt x="7644" y="8525"/>
                    </a:cubicBezTo>
                    <a:lnTo>
                      <a:pt x="7227" y="5572"/>
                    </a:lnTo>
                    <a:lnTo>
                      <a:pt x="10097" y="5572"/>
                    </a:lnTo>
                    <a:cubicBezTo>
                      <a:pt x="10680" y="5572"/>
                      <a:pt x="11132" y="5108"/>
                      <a:pt x="11156" y="4537"/>
                    </a:cubicBezTo>
                    <a:lnTo>
                      <a:pt x="11156" y="4525"/>
                    </a:lnTo>
                    <a:cubicBezTo>
                      <a:pt x="11168" y="3310"/>
                      <a:pt x="10585" y="2155"/>
                      <a:pt x="9513" y="1310"/>
                    </a:cubicBezTo>
                    <a:cubicBezTo>
                      <a:pt x="8465" y="465"/>
                      <a:pt x="7061" y="0"/>
                      <a:pt x="55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3;p31">
                <a:extLst>
                  <a:ext uri="{FF2B5EF4-FFF2-40B4-BE49-F238E27FC236}">
                    <a16:creationId xmlns:a16="http://schemas.microsoft.com/office/drawing/2014/main" id="{02BC0871-651F-4C08-B129-76055F95C81D}"/>
                  </a:ext>
                </a:extLst>
              </p:cNvPr>
              <p:cNvSpPr/>
              <p:nvPr/>
            </p:nvSpPr>
            <p:spPr>
              <a:xfrm>
                <a:off x="5055149" y="3409458"/>
                <a:ext cx="99840" cy="88416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2763" extrusionOk="0">
                    <a:moveTo>
                      <a:pt x="1560" y="1"/>
                    </a:moveTo>
                    <a:cubicBezTo>
                      <a:pt x="691" y="1"/>
                      <a:pt x="1" y="620"/>
                      <a:pt x="1" y="1382"/>
                    </a:cubicBezTo>
                    <a:cubicBezTo>
                      <a:pt x="1" y="2144"/>
                      <a:pt x="691" y="2763"/>
                      <a:pt x="1560" y="2763"/>
                    </a:cubicBezTo>
                    <a:cubicBezTo>
                      <a:pt x="2418" y="2763"/>
                      <a:pt x="3120" y="2144"/>
                      <a:pt x="3120" y="1382"/>
                    </a:cubicBezTo>
                    <a:cubicBezTo>
                      <a:pt x="3108" y="1084"/>
                      <a:pt x="3013" y="798"/>
                      <a:pt x="2822" y="560"/>
                    </a:cubicBezTo>
                    <a:cubicBezTo>
                      <a:pt x="2790" y="521"/>
                      <a:pt x="2742" y="503"/>
                      <a:pt x="2697" y="503"/>
                    </a:cubicBezTo>
                    <a:cubicBezTo>
                      <a:pt x="2659" y="503"/>
                      <a:pt x="2623" y="515"/>
                      <a:pt x="2596" y="536"/>
                    </a:cubicBezTo>
                    <a:cubicBezTo>
                      <a:pt x="2525" y="584"/>
                      <a:pt x="2525" y="691"/>
                      <a:pt x="2572" y="751"/>
                    </a:cubicBezTo>
                    <a:cubicBezTo>
                      <a:pt x="2715" y="929"/>
                      <a:pt x="2799" y="1144"/>
                      <a:pt x="2799" y="1370"/>
                    </a:cubicBezTo>
                    <a:cubicBezTo>
                      <a:pt x="2799" y="1941"/>
                      <a:pt x="2239" y="2418"/>
                      <a:pt x="1560" y="2418"/>
                    </a:cubicBezTo>
                    <a:cubicBezTo>
                      <a:pt x="870" y="2418"/>
                      <a:pt x="322" y="1941"/>
                      <a:pt x="322" y="1370"/>
                    </a:cubicBezTo>
                    <a:cubicBezTo>
                      <a:pt x="322" y="786"/>
                      <a:pt x="870" y="310"/>
                      <a:pt x="1560" y="310"/>
                    </a:cubicBezTo>
                    <a:cubicBezTo>
                      <a:pt x="1739" y="310"/>
                      <a:pt x="1917" y="334"/>
                      <a:pt x="2084" y="417"/>
                    </a:cubicBezTo>
                    <a:cubicBezTo>
                      <a:pt x="2104" y="423"/>
                      <a:pt x="2124" y="426"/>
                      <a:pt x="2144" y="426"/>
                    </a:cubicBezTo>
                    <a:cubicBezTo>
                      <a:pt x="2208" y="426"/>
                      <a:pt x="2268" y="395"/>
                      <a:pt x="2287" y="322"/>
                    </a:cubicBezTo>
                    <a:cubicBezTo>
                      <a:pt x="2322" y="239"/>
                      <a:pt x="2287" y="143"/>
                      <a:pt x="2203" y="120"/>
                    </a:cubicBezTo>
                    <a:cubicBezTo>
                      <a:pt x="1989" y="24"/>
                      <a:pt x="1787" y="1"/>
                      <a:pt x="15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273;p32">
            <a:extLst>
              <a:ext uri="{FF2B5EF4-FFF2-40B4-BE49-F238E27FC236}">
                <a16:creationId xmlns:a16="http://schemas.microsoft.com/office/drawing/2014/main" id="{547BB587-2922-4825-90CE-15B092025C34}"/>
              </a:ext>
            </a:extLst>
          </p:cNvPr>
          <p:cNvSpPr txBox="1">
            <a:spLocks/>
          </p:cNvSpPr>
          <p:nvPr/>
        </p:nvSpPr>
        <p:spPr>
          <a:xfrm>
            <a:off x="6863718" y="2824579"/>
            <a:ext cx="2158322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indent="0"/>
            <a:r>
              <a:rPr lang="en-US" dirty="0"/>
              <a:t>High Cardinality</a:t>
            </a:r>
            <a:endParaRPr lang="en-SG" dirty="0"/>
          </a:p>
        </p:txBody>
      </p:sp>
      <p:sp>
        <p:nvSpPr>
          <p:cNvPr id="40" name="Google Shape;274;p32">
            <a:extLst>
              <a:ext uri="{FF2B5EF4-FFF2-40B4-BE49-F238E27FC236}">
                <a16:creationId xmlns:a16="http://schemas.microsoft.com/office/drawing/2014/main" id="{21A4F186-2752-4CCC-AE70-3D83157527A6}"/>
              </a:ext>
            </a:extLst>
          </p:cNvPr>
          <p:cNvSpPr txBox="1">
            <a:spLocks/>
          </p:cNvSpPr>
          <p:nvPr/>
        </p:nvSpPr>
        <p:spPr>
          <a:xfrm>
            <a:off x="6863729" y="3338711"/>
            <a:ext cx="2158322" cy="878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1200" dirty="0"/>
              <a:t>High cardinality and low observation count in minority classes prompts us to perform feature selection to reduce dimension of dataset.</a:t>
            </a:r>
          </a:p>
        </p:txBody>
      </p:sp>
    </p:spTree>
    <p:extLst>
      <p:ext uri="{BB962C8B-B14F-4D97-AF65-F5344CB8AC3E}">
        <p14:creationId xmlns:p14="http://schemas.microsoft.com/office/powerpoint/2010/main" val="387995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0"/>
          <p:cNvGrpSpPr/>
          <p:nvPr/>
        </p:nvGrpSpPr>
        <p:grpSpPr>
          <a:xfrm>
            <a:off x="693121" y="1714490"/>
            <a:ext cx="1683158" cy="1683610"/>
            <a:chOff x="720000" y="213225"/>
            <a:chExt cx="326700" cy="326775"/>
          </a:xfrm>
        </p:grpSpPr>
        <p:sp>
          <p:nvSpPr>
            <p:cNvPr id="214" name="Google Shape;214;p30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2621475" y="1597250"/>
            <a:ext cx="3345000" cy="12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200" dirty="0"/>
              <a:t>Data </a:t>
            </a:r>
            <a:r>
              <a:rPr lang="en-SG" sz="3200" dirty="0" err="1"/>
              <a:t>Preprocessing</a:t>
            </a:r>
            <a:endParaRPr lang="en-SG" sz="3200" dirty="0">
              <a:solidFill>
                <a:schemeClr val="lt2"/>
              </a:solidFill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1"/>
          </p:nvPr>
        </p:nvSpPr>
        <p:spPr>
          <a:xfrm>
            <a:off x="2621475" y="2844850"/>
            <a:ext cx="26610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 dataset into a format that is digestible by model.</a:t>
            </a:r>
            <a:endParaRPr dirty="0"/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2"/>
          </p:nvPr>
        </p:nvSpPr>
        <p:spPr>
          <a:xfrm>
            <a:off x="807493" y="1931547"/>
            <a:ext cx="1454400" cy="124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19" name="Google Shape;219;p30"/>
          <p:cNvGrpSpPr/>
          <p:nvPr/>
        </p:nvGrpSpPr>
        <p:grpSpPr>
          <a:xfrm>
            <a:off x="6353165" y="-579870"/>
            <a:ext cx="3488117" cy="6335769"/>
            <a:chOff x="6353165" y="-579870"/>
            <a:chExt cx="3488117" cy="6335769"/>
          </a:xfrm>
        </p:grpSpPr>
        <p:pic>
          <p:nvPicPr>
            <p:cNvPr id="220" name="Google Shape;22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53764">
              <a:off x="7662350" y="3827575"/>
              <a:ext cx="1585250" cy="164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53748" flipH="1">
              <a:off x="7573097" y="1321917"/>
              <a:ext cx="1866630" cy="1938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81862">
              <a:off x="6884856" y="-538678"/>
              <a:ext cx="1050690" cy="1091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394317">
              <a:off x="6580781" y="2323047"/>
              <a:ext cx="1050689" cy="109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30"/>
            <p:cNvSpPr/>
            <p:nvPr/>
          </p:nvSpPr>
          <p:spPr>
            <a:xfrm>
              <a:off x="6353165" y="376321"/>
              <a:ext cx="1916767" cy="1792988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 rot="4500494">
              <a:off x="8213361" y="2571469"/>
              <a:ext cx="1505756" cy="1408518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814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3"/>
          <p:cNvGrpSpPr/>
          <p:nvPr/>
        </p:nvGrpSpPr>
        <p:grpSpPr>
          <a:xfrm>
            <a:off x="3714827" y="1272972"/>
            <a:ext cx="539937" cy="494994"/>
            <a:chOff x="720000" y="213225"/>
            <a:chExt cx="326700" cy="326775"/>
          </a:xfrm>
        </p:grpSpPr>
        <p:sp>
          <p:nvSpPr>
            <p:cNvPr id="296" name="Google Shape;296;p33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Steps</a:t>
            </a: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1"/>
          </p:nvPr>
        </p:nvSpPr>
        <p:spPr>
          <a:xfrm>
            <a:off x="4729925" y="2827210"/>
            <a:ext cx="3693900" cy="39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Feature Selection (Cremer’s V Correlation)</a:t>
            </a:r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2"/>
          </p:nvPr>
        </p:nvSpPr>
        <p:spPr>
          <a:xfrm>
            <a:off x="4729925" y="2050199"/>
            <a:ext cx="3693900" cy="39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Drop Missing Value Column</a:t>
            </a:r>
          </a:p>
        </p:txBody>
      </p:sp>
      <p:sp>
        <p:nvSpPr>
          <p:cNvPr id="301" name="Google Shape;301;p33"/>
          <p:cNvSpPr txBox="1">
            <a:spLocks noGrp="1"/>
          </p:cNvSpPr>
          <p:nvPr>
            <p:ph type="subTitle" idx="4"/>
          </p:nvPr>
        </p:nvSpPr>
        <p:spPr>
          <a:xfrm>
            <a:off x="4729925" y="1325502"/>
            <a:ext cx="3693900" cy="39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Drop Constant Value Column</a:t>
            </a:r>
            <a:endParaRPr dirty="0"/>
          </a:p>
        </p:txBody>
      </p:sp>
      <p:sp>
        <p:nvSpPr>
          <p:cNvPr id="302" name="Google Shape;302;p33"/>
          <p:cNvSpPr txBox="1">
            <a:spLocks noGrp="1"/>
          </p:cNvSpPr>
          <p:nvPr>
            <p:ph type="title" idx="5"/>
          </p:nvPr>
        </p:nvSpPr>
        <p:spPr>
          <a:xfrm>
            <a:off x="3778904" y="1316686"/>
            <a:ext cx="390600" cy="414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03" name="Google Shape;303;p33"/>
          <p:cNvGrpSpPr/>
          <p:nvPr/>
        </p:nvGrpSpPr>
        <p:grpSpPr>
          <a:xfrm>
            <a:off x="3714597" y="1997638"/>
            <a:ext cx="539937" cy="495024"/>
            <a:chOff x="720000" y="213225"/>
            <a:chExt cx="326700" cy="326775"/>
          </a:xfrm>
        </p:grpSpPr>
        <p:sp>
          <p:nvSpPr>
            <p:cNvPr id="304" name="Google Shape;304;p33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3"/>
          <p:cNvSpPr txBox="1">
            <a:spLocks noGrp="1"/>
          </p:cNvSpPr>
          <p:nvPr>
            <p:ph type="title" idx="7"/>
          </p:nvPr>
        </p:nvSpPr>
        <p:spPr>
          <a:xfrm>
            <a:off x="3778725" y="2041324"/>
            <a:ext cx="390600" cy="414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07" name="Google Shape;307;p33"/>
          <p:cNvGrpSpPr/>
          <p:nvPr/>
        </p:nvGrpSpPr>
        <p:grpSpPr>
          <a:xfrm>
            <a:off x="3714597" y="2774648"/>
            <a:ext cx="539937" cy="495024"/>
            <a:chOff x="720000" y="213225"/>
            <a:chExt cx="326700" cy="326775"/>
          </a:xfrm>
        </p:grpSpPr>
        <p:sp>
          <p:nvSpPr>
            <p:cNvPr id="308" name="Google Shape;308;p33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3"/>
          <p:cNvGrpSpPr/>
          <p:nvPr/>
        </p:nvGrpSpPr>
        <p:grpSpPr>
          <a:xfrm>
            <a:off x="3714597" y="3604221"/>
            <a:ext cx="539937" cy="495024"/>
            <a:chOff x="720000" y="213225"/>
            <a:chExt cx="326700" cy="326775"/>
          </a:xfrm>
        </p:grpSpPr>
        <p:sp>
          <p:nvSpPr>
            <p:cNvPr id="311" name="Google Shape;311;p33"/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3"/>
          <p:cNvSpPr txBox="1">
            <a:spLocks noGrp="1"/>
          </p:cNvSpPr>
          <p:nvPr>
            <p:ph type="title" idx="6"/>
          </p:nvPr>
        </p:nvSpPr>
        <p:spPr>
          <a:xfrm>
            <a:off x="3778725" y="2818347"/>
            <a:ext cx="390600" cy="414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title" idx="8"/>
          </p:nvPr>
        </p:nvSpPr>
        <p:spPr>
          <a:xfrm>
            <a:off x="3778725" y="3647920"/>
            <a:ext cx="390600" cy="4149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3"/>
          </p:nvPr>
        </p:nvSpPr>
        <p:spPr>
          <a:xfrm>
            <a:off x="4729925" y="3656770"/>
            <a:ext cx="3693900" cy="39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Encoding (Dummies Encoding + One-Hot Encoding)</a:t>
            </a:r>
            <a:endParaRPr dirty="0"/>
          </a:p>
        </p:txBody>
      </p:sp>
      <p:grpSp>
        <p:nvGrpSpPr>
          <p:cNvPr id="316" name="Google Shape;316;p33"/>
          <p:cNvGrpSpPr/>
          <p:nvPr/>
        </p:nvGrpSpPr>
        <p:grpSpPr>
          <a:xfrm>
            <a:off x="720000" y="327030"/>
            <a:ext cx="1842051" cy="4489432"/>
            <a:chOff x="720000" y="327030"/>
            <a:chExt cx="1842051" cy="4489432"/>
          </a:xfrm>
        </p:grpSpPr>
        <p:pic>
          <p:nvPicPr>
            <p:cNvPr id="317" name="Google Shape;317;p33"/>
            <p:cNvPicPr preferRelativeResize="0"/>
            <p:nvPr/>
          </p:nvPicPr>
          <p:blipFill rotWithShape="1">
            <a:blip r:embed="rId3">
              <a:alphaModFix/>
            </a:blip>
            <a:srcRect l="10734" t="31367" r="10568" b="30107"/>
            <a:stretch/>
          </p:blipFill>
          <p:spPr>
            <a:xfrm rot="-5400000">
              <a:off x="-652488" y="1911162"/>
              <a:ext cx="4074826" cy="1329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33"/>
            <p:cNvSpPr/>
            <p:nvPr/>
          </p:nvSpPr>
          <p:spPr>
            <a:xfrm rot="-5400000">
              <a:off x="-254589" y="1999823"/>
              <a:ext cx="4489432" cy="1143848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0;p33">
            <a:extLst>
              <a:ext uri="{FF2B5EF4-FFF2-40B4-BE49-F238E27FC236}">
                <a16:creationId xmlns:a16="http://schemas.microsoft.com/office/drawing/2014/main" id="{049C6B5B-E9D8-4B1F-B88D-B97BF3B87C9C}"/>
              </a:ext>
            </a:extLst>
          </p:cNvPr>
          <p:cNvGrpSpPr/>
          <p:nvPr/>
        </p:nvGrpSpPr>
        <p:grpSpPr>
          <a:xfrm>
            <a:off x="3714597" y="4381359"/>
            <a:ext cx="539937" cy="495024"/>
            <a:chOff x="720000" y="213225"/>
            <a:chExt cx="326700" cy="326775"/>
          </a:xfrm>
        </p:grpSpPr>
        <p:sp>
          <p:nvSpPr>
            <p:cNvPr id="32" name="Google Shape;311;p33">
              <a:extLst>
                <a:ext uri="{FF2B5EF4-FFF2-40B4-BE49-F238E27FC236}">
                  <a16:creationId xmlns:a16="http://schemas.microsoft.com/office/drawing/2014/main" id="{E456B2BC-7B4C-4DC0-AE50-0FF9E6B6F3D2}"/>
                </a:ext>
              </a:extLst>
            </p:cNvPr>
            <p:cNvSpPr/>
            <p:nvPr/>
          </p:nvSpPr>
          <p:spPr>
            <a:xfrm>
              <a:off x="720000" y="213300"/>
              <a:ext cx="326700" cy="326700"/>
            </a:xfrm>
            <a:prstGeom prst="roundRect">
              <a:avLst>
                <a:gd name="adj" fmla="val 25260"/>
              </a:avLst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2;p33">
              <a:extLst>
                <a:ext uri="{FF2B5EF4-FFF2-40B4-BE49-F238E27FC236}">
                  <a16:creationId xmlns:a16="http://schemas.microsoft.com/office/drawing/2014/main" id="{A06A57F5-B85E-4A66-BFA5-EB837F4E6AB3}"/>
                </a:ext>
              </a:extLst>
            </p:cNvPr>
            <p:cNvSpPr/>
            <p:nvPr/>
          </p:nvSpPr>
          <p:spPr>
            <a:xfrm>
              <a:off x="720000" y="213225"/>
              <a:ext cx="106800" cy="105300"/>
            </a:xfrm>
            <a:prstGeom prst="rect">
              <a:avLst/>
            </a:prstGeom>
            <a:solidFill>
              <a:srgbClr val="383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14;p33">
            <a:extLst>
              <a:ext uri="{FF2B5EF4-FFF2-40B4-BE49-F238E27FC236}">
                <a16:creationId xmlns:a16="http://schemas.microsoft.com/office/drawing/2014/main" id="{9238FF96-834D-4322-B8FF-932E6F29C3E0}"/>
              </a:ext>
            </a:extLst>
          </p:cNvPr>
          <p:cNvSpPr txBox="1">
            <a:spLocks/>
          </p:cNvSpPr>
          <p:nvPr/>
        </p:nvSpPr>
        <p:spPr>
          <a:xfrm>
            <a:off x="3778725" y="4425058"/>
            <a:ext cx="390600" cy="41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20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5" name="Google Shape;315;p33">
            <a:extLst>
              <a:ext uri="{FF2B5EF4-FFF2-40B4-BE49-F238E27FC236}">
                <a16:creationId xmlns:a16="http://schemas.microsoft.com/office/drawing/2014/main" id="{82C50C71-712C-4C0B-AFA9-B24F00C7C15D}"/>
              </a:ext>
            </a:extLst>
          </p:cNvPr>
          <p:cNvSpPr txBox="1">
            <a:spLocks/>
          </p:cNvSpPr>
          <p:nvPr/>
        </p:nvSpPr>
        <p:spPr>
          <a:xfrm>
            <a:off x="4729925" y="4433908"/>
            <a:ext cx="3693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Recursive Feature Elimination (RFE)</a:t>
            </a:r>
          </a:p>
        </p:txBody>
      </p:sp>
    </p:spTree>
    <p:extLst>
      <p:ext uri="{BB962C8B-B14F-4D97-AF65-F5344CB8AC3E}">
        <p14:creationId xmlns:p14="http://schemas.microsoft.com/office/powerpoint/2010/main" val="190903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AA03-C5CB-4D11-910C-C7F4B4B1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Drop Constant Value Column</a:t>
            </a:r>
            <a:endParaRPr lang="en-SG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CC5147-D988-49B5-A381-B323AF2DB829}"/>
              </a:ext>
            </a:extLst>
          </p:cNvPr>
          <p:cNvSpPr txBox="1">
            <a:spLocks/>
          </p:cNvSpPr>
          <p:nvPr/>
        </p:nvSpPr>
        <p:spPr>
          <a:xfrm>
            <a:off x="719999" y="18912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sz="2800" dirty="0"/>
              <a:t>Data Cleaning and Imputation</a:t>
            </a:r>
            <a:endParaRPr lang="en-SG" sz="2800" dirty="0"/>
          </a:p>
        </p:txBody>
      </p:sp>
      <p:sp>
        <p:nvSpPr>
          <p:cNvPr id="12" name="Google Shape;217;p30">
            <a:extLst>
              <a:ext uri="{FF2B5EF4-FFF2-40B4-BE49-F238E27FC236}">
                <a16:creationId xmlns:a16="http://schemas.microsoft.com/office/drawing/2014/main" id="{53F65236-3DE4-4DE4-992F-1D84495BD2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4399" y="1023773"/>
            <a:ext cx="75096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veil-type</a:t>
            </a:r>
            <a:r>
              <a:rPr lang="en-US" dirty="0"/>
              <a:t> column is dropped as it have </a:t>
            </a:r>
            <a:r>
              <a:rPr lang="en-US" b="1" dirty="0"/>
              <a:t>constant value of "p" </a:t>
            </a:r>
            <a:r>
              <a:rPr lang="en-US" dirty="0"/>
              <a:t>which </a:t>
            </a:r>
            <a:r>
              <a:rPr lang="en-US" b="1" dirty="0"/>
              <a:t>does not bring any information about the target variable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3" name="Google Shape;217;p30">
            <a:extLst>
              <a:ext uri="{FF2B5EF4-FFF2-40B4-BE49-F238E27FC236}">
                <a16:creationId xmlns:a16="http://schemas.microsoft.com/office/drawing/2014/main" id="{0E18446E-4F50-40FF-8D91-7F779414D723}"/>
              </a:ext>
            </a:extLst>
          </p:cNvPr>
          <p:cNvSpPr txBox="1">
            <a:spLocks/>
          </p:cNvSpPr>
          <p:nvPr/>
        </p:nvSpPr>
        <p:spPr>
          <a:xfrm>
            <a:off x="914399" y="2463922"/>
            <a:ext cx="7509600" cy="238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Since there are around 30.2% of missing values observed for </a:t>
            </a:r>
            <a:r>
              <a:rPr lang="en-US" i="1" dirty="0"/>
              <a:t>stalk-root </a:t>
            </a:r>
            <a:r>
              <a:rPr lang="en-US" dirty="0"/>
              <a:t>feature, we can tryout the following approaches:</a:t>
            </a:r>
          </a:p>
          <a:p>
            <a:pPr marL="0" indent="0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Drop the Entire </a:t>
            </a:r>
            <a:r>
              <a:rPr lang="en-US" i="1" dirty="0"/>
              <a:t>stalk-root</a:t>
            </a:r>
            <a:r>
              <a:rPr lang="en-US" dirty="0"/>
              <a:t> Column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Impute with Central Tendency(most-frequent = "b")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Impute with Advanced Algorithm in </a:t>
            </a:r>
            <a:r>
              <a:rPr lang="en-US" dirty="0" err="1"/>
              <a:t>SKLearn</a:t>
            </a:r>
            <a:r>
              <a:rPr lang="en-US" dirty="0"/>
              <a:t> (e.g. </a:t>
            </a:r>
            <a:r>
              <a:rPr lang="en-US" dirty="0" err="1"/>
              <a:t>IterativeImputer</a:t>
            </a:r>
            <a:r>
              <a:rPr lang="en-US" dirty="0"/>
              <a:t>, </a:t>
            </a:r>
            <a:r>
              <a:rPr lang="en-US" dirty="0" err="1"/>
              <a:t>KNNImputer</a:t>
            </a:r>
            <a:r>
              <a:rPr lang="en-US" dirty="0"/>
              <a:t>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 will </a:t>
            </a:r>
            <a:r>
              <a:rPr lang="en-US" b="1" dirty="0"/>
              <a:t>go with the first approach </a:t>
            </a:r>
            <a:r>
              <a:rPr lang="en-US" dirty="0"/>
              <a:t>since it is the </a:t>
            </a:r>
            <a:r>
              <a:rPr lang="en-US" b="1" dirty="0"/>
              <a:t>simplest solution</a:t>
            </a:r>
            <a:r>
              <a:rPr lang="en-US" dirty="0"/>
              <a:t> that </a:t>
            </a:r>
            <a:r>
              <a:rPr lang="en-US" b="1" dirty="0"/>
              <a:t>does not change the underlying distribution of dataset. </a:t>
            </a:r>
            <a:r>
              <a:rPr lang="en-US" dirty="0"/>
              <a:t>We can evaluate the decision based on the model's performance later.</a:t>
            </a:r>
          </a:p>
        </p:txBody>
      </p:sp>
      <p:grpSp>
        <p:nvGrpSpPr>
          <p:cNvPr id="15" name="Google Shape;527;p41">
            <a:extLst>
              <a:ext uri="{FF2B5EF4-FFF2-40B4-BE49-F238E27FC236}">
                <a16:creationId xmlns:a16="http://schemas.microsoft.com/office/drawing/2014/main" id="{086BB048-4DD6-40C2-832D-259EEE59380D}"/>
              </a:ext>
            </a:extLst>
          </p:cNvPr>
          <p:cNvGrpSpPr/>
          <p:nvPr/>
        </p:nvGrpSpPr>
        <p:grpSpPr>
          <a:xfrm>
            <a:off x="-426925" y="-679271"/>
            <a:ext cx="10123158" cy="5254373"/>
            <a:chOff x="-426925" y="-679271"/>
            <a:chExt cx="10123158" cy="5254373"/>
          </a:xfrm>
        </p:grpSpPr>
        <p:pic>
          <p:nvPicPr>
            <p:cNvPr id="16" name="Google Shape;528;p41">
              <a:extLst>
                <a:ext uri="{FF2B5EF4-FFF2-40B4-BE49-F238E27FC236}">
                  <a16:creationId xmlns:a16="http://schemas.microsoft.com/office/drawing/2014/main" id="{889F1E75-92E8-4EE4-BEAD-2EE381FDD20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50840" t="31367" r="29862" b="30107"/>
            <a:stretch/>
          </p:blipFill>
          <p:spPr>
            <a:xfrm rot="-7970822">
              <a:off x="7867348" y="-508200"/>
              <a:ext cx="1113303" cy="1481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29;p41">
              <a:extLst>
                <a:ext uri="{FF2B5EF4-FFF2-40B4-BE49-F238E27FC236}">
                  <a16:creationId xmlns:a16="http://schemas.microsoft.com/office/drawing/2014/main" id="{43747B45-27B4-4EA3-B5CD-F13CD4DF316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014726">
              <a:off x="8712699" y="842169"/>
              <a:ext cx="894253" cy="928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530;p41">
              <a:extLst>
                <a:ext uri="{FF2B5EF4-FFF2-40B4-BE49-F238E27FC236}">
                  <a16:creationId xmlns:a16="http://schemas.microsoft.com/office/drawing/2014/main" id="{30F454C8-E924-4641-804F-FDAA021E903F}"/>
                </a:ext>
              </a:extLst>
            </p:cNvPr>
            <p:cNvSpPr/>
            <p:nvPr/>
          </p:nvSpPr>
          <p:spPr>
            <a:xfrm rot="4499612">
              <a:off x="8183316" y="423817"/>
              <a:ext cx="825644" cy="772832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531;p41">
              <a:extLst>
                <a:ext uri="{FF2B5EF4-FFF2-40B4-BE49-F238E27FC236}">
                  <a16:creationId xmlns:a16="http://schemas.microsoft.com/office/drawing/2014/main" id="{E4B27744-E0A8-4C8D-8100-98E02B9C89F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5607" t="29998" r="46167" b="17538"/>
            <a:stretch/>
          </p:blipFill>
          <p:spPr>
            <a:xfrm flipH="1">
              <a:off x="-426925" y="3577625"/>
              <a:ext cx="869043" cy="997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532;p41">
              <a:extLst>
                <a:ext uri="{FF2B5EF4-FFF2-40B4-BE49-F238E27FC236}">
                  <a16:creationId xmlns:a16="http://schemas.microsoft.com/office/drawing/2014/main" id="{6487C115-587A-46F6-B038-594132F68E2A}"/>
                </a:ext>
              </a:extLst>
            </p:cNvPr>
            <p:cNvSpPr/>
            <p:nvPr/>
          </p:nvSpPr>
          <p:spPr>
            <a:xfrm rot="-5518326">
              <a:off x="-417461" y="3181443"/>
              <a:ext cx="780601" cy="476156"/>
            </a:xfrm>
            <a:custGeom>
              <a:avLst/>
              <a:gdLst/>
              <a:ahLst/>
              <a:cxnLst/>
              <a:rect l="l" t="t" r="r" b="b"/>
              <a:pathLst>
                <a:path w="223856" h="209400" extrusionOk="0">
                  <a:moveTo>
                    <a:pt x="126532" y="0"/>
                  </a:moveTo>
                  <a:cubicBezTo>
                    <a:pt x="104765" y="0"/>
                    <a:pt x="84230" y="3067"/>
                    <a:pt x="62604" y="12093"/>
                  </a:cubicBezTo>
                  <a:cubicBezTo>
                    <a:pt x="40923" y="21187"/>
                    <a:pt x="19519" y="35438"/>
                    <a:pt x="10924" y="57342"/>
                  </a:cubicBezTo>
                  <a:cubicBezTo>
                    <a:pt x="0" y="85400"/>
                    <a:pt x="13031" y="116785"/>
                    <a:pt x="28280" y="142736"/>
                  </a:cubicBezTo>
                  <a:cubicBezTo>
                    <a:pt x="45470" y="172125"/>
                    <a:pt x="69092" y="201792"/>
                    <a:pt x="102529" y="208169"/>
                  </a:cubicBezTo>
                  <a:cubicBezTo>
                    <a:pt x="106995" y="209009"/>
                    <a:pt x="111451" y="209400"/>
                    <a:pt x="115886" y="209400"/>
                  </a:cubicBezTo>
                  <a:cubicBezTo>
                    <a:pt x="143343" y="209400"/>
                    <a:pt x="170029" y="194453"/>
                    <a:pt x="193469" y="178891"/>
                  </a:cubicBezTo>
                  <a:cubicBezTo>
                    <a:pt x="200400" y="174288"/>
                    <a:pt x="207331" y="169519"/>
                    <a:pt x="212377" y="162976"/>
                  </a:cubicBezTo>
                  <a:cubicBezTo>
                    <a:pt x="223634" y="148614"/>
                    <a:pt x="223856" y="128818"/>
                    <a:pt x="223634" y="110575"/>
                  </a:cubicBezTo>
                  <a:cubicBezTo>
                    <a:pt x="223301" y="85566"/>
                    <a:pt x="222691" y="59504"/>
                    <a:pt x="211213" y="37324"/>
                  </a:cubicBezTo>
                  <a:cubicBezTo>
                    <a:pt x="202563" y="20466"/>
                    <a:pt x="198016" y="9764"/>
                    <a:pt x="180881" y="5107"/>
                  </a:cubicBezTo>
                  <a:cubicBezTo>
                    <a:pt x="178552" y="4441"/>
                    <a:pt x="176168" y="4053"/>
                    <a:pt x="173784" y="3720"/>
                  </a:cubicBezTo>
                  <a:lnTo>
                    <a:pt x="156427" y="1558"/>
                  </a:lnTo>
                  <a:cubicBezTo>
                    <a:pt x="146085" y="603"/>
                    <a:pt x="136187" y="0"/>
                    <a:pt x="126532" y="0"/>
                  </a:cubicBezTo>
                  <a:close/>
                </a:path>
              </a:pathLst>
            </a:custGeom>
            <a:solidFill>
              <a:srgbClr val="C07C6A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2491605"/>
      </p:ext>
    </p:extLst>
  </p:cSld>
  <p:clrMapOvr>
    <a:masterClrMapping/>
  </p:clrMapOvr>
</p:sld>
</file>

<file path=ppt/theme/theme1.xml><?xml version="1.0" encoding="utf-8"?>
<a:theme xmlns:a="http://schemas.openxmlformats.org/drawingml/2006/main" name="Mushroom Properties and Recipes! by Slidesgo">
  <a:themeElements>
    <a:clrScheme name="Simple Light">
      <a:dk1>
        <a:srgbClr val="383738"/>
      </a:dk1>
      <a:lt1>
        <a:srgbClr val="FFFFFF"/>
      </a:lt1>
      <a:dk2>
        <a:srgbClr val="383738"/>
      </a:dk2>
      <a:lt2>
        <a:srgbClr val="C59183"/>
      </a:lt2>
      <a:accent1>
        <a:srgbClr val="C07C6A"/>
      </a:accent1>
      <a:accent2>
        <a:srgbClr val="FFFFFF"/>
      </a:accent2>
      <a:accent3>
        <a:srgbClr val="C59183"/>
      </a:accent3>
      <a:accent4>
        <a:srgbClr val="C07C6A"/>
      </a:accent4>
      <a:accent5>
        <a:srgbClr val="383738"/>
      </a:accent5>
      <a:accent6>
        <a:srgbClr val="FFFFFF"/>
      </a:accent6>
      <a:hlink>
        <a:srgbClr val="C59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</Words>
  <Application>Microsoft Office PowerPoint</Application>
  <PresentationFormat>On-screen Show (16:9)</PresentationFormat>
  <Paragraphs>201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Didact Gothic</vt:lpstr>
      <vt:lpstr>Arial</vt:lpstr>
      <vt:lpstr>Poppins SemiBold</vt:lpstr>
      <vt:lpstr>Poppins Medium</vt:lpstr>
      <vt:lpstr>Mushroom Properties and Recipes! by Slidesgo</vt:lpstr>
      <vt:lpstr>Mushroom Edibility Classification</vt:lpstr>
      <vt:lpstr>Table of contents</vt:lpstr>
      <vt:lpstr>Introduction</vt:lpstr>
      <vt:lpstr>EDA</vt:lpstr>
      <vt:lpstr>Data Exploration</vt:lpstr>
      <vt:lpstr>EDA Summary</vt:lpstr>
      <vt:lpstr>Data Preprocessing</vt:lpstr>
      <vt:lpstr>Preprocessing Steps</vt:lpstr>
      <vt:lpstr>Drop Constant Value Column</vt:lpstr>
      <vt:lpstr>Feature Selection</vt:lpstr>
      <vt:lpstr>Cramer's V Correlation Matrix</vt:lpstr>
      <vt:lpstr>Cramer's V Correlation Matrix</vt:lpstr>
      <vt:lpstr>Cramer's V Correlation Matrix</vt:lpstr>
      <vt:lpstr>Feature Encoding  (Dummies Encoding + One-Hot Encoding)</vt:lpstr>
      <vt:lpstr>Recursive Feature Elimination</vt:lpstr>
      <vt:lpstr>Modelling</vt:lpstr>
      <vt:lpstr>Modelling</vt:lpstr>
      <vt:lpstr>Baseline Model &amp; Model Selection</vt:lpstr>
      <vt:lpstr>Model Evaluation &amp; Hyperparameter Tuning</vt:lpstr>
      <vt:lpstr>Model Interpretation</vt:lpstr>
      <vt:lpstr>Feature Importance &amp; Visualizing Decision Tree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 Edibility Classification</dc:title>
  <cp:lastModifiedBy>Wong</cp:lastModifiedBy>
  <cp:revision>2</cp:revision>
  <dcterms:modified xsi:type="dcterms:W3CDTF">2021-06-05T19:10:16Z</dcterms:modified>
</cp:coreProperties>
</file>